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7.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8.xml" ContentType="application/vnd.openxmlformats-officedocument.theme+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theme/theme9.xml" ContentType="application/vnd.openxmlformats-officedocument.theme+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theme/theme10.xml" ContentType="application/vnd.openxmlformats-officedocument.theme+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 id="2147483745" r:id="rId2"/>
    <p:sldMasterId id="2147483784" r:id="rId3"/>
    <p:sldMasterId id="2147483797" r:id="rId4"/>
    <p:sldMasterId id="2147483810" r:id="rId5"/>
    <p:sldMasterId id="2147483823" r:id="rId6"/>
    <p:sldMasterId id="2147483888" r:id="rId7"/>
    <p:sldMasterId id="2147483901" r:id="rId8"/>
    <p:sldMasterId id="2147483914" r:id="rId9"/>
    <p:sldMasterId id="2147483927" r:id="rId10"/>
    <p:sldMasterId id="2147483940" r:id="rId11"/>
  </p:sldMasterIdLst>
  <p:notesMasterIdLst>
    <p:notesMasterId r:id="rId52"/>
  </p:notesMasterIdLst>
  <p:sldIdLst>
    <p:sldId id="295" r:id="rId12"/>
    <p:sldId id="319" r:id="rId13"/>
    <p:sldId id="297" r:id="rId14"/>
    <p:sldId id="320" r:id="rId15"/>
    <p:sldId id="302" r:id="rId16"/>
    <p:sldId id="323" r:id="rId17"/>
    <p:sldId id="324" r:id="rId18"/>
    <p:sldId id="326" r:id="rId19"/>
    <p:sldId id="327" r:id="rId20"/>
    <p:sldId id="328" r:id="rId21"/>
    <p:sldId id="329" r:id="rId22"/>
    <p:sldId id="331" r:id="rId23"/>
    <p:sldId id="332" r:id="rId24"/>
    <p:sldId id="333" r:id="rId25"/>
    <p:sldId id="334" r:id="rId26"/>
    <p:sldId id="335" r:id="rId27"/>
    <p:sldId id="337" r:id="rId28"/>
    <p:sldId id="338" r:id="rId29"/>
    <p:sldId id="339" r:id="rId30"/>
    <p:sldId id="341" r:id="rId31"/>
    <p:sldId id="352" r:id="rId32"/>
    <p:sldId id="353" r:id="rId33"/>
    <p:sldId id="354" r:id="rId34"/>
    <p:sldId id="373" r:id="rId35"/>
    <p:sldId id="355" r:id="rId36"/>
    <p:sldId id="356" r:id="rId37"/>
    <p:sldId id="357" r:id="rId38"/>
    <p:sldId id="358" r:id="rId39"/>
    <p:sldId id="359" r:id="rId40"/>
    <p:sldId id="360" r:id="rId41"/>
    <p:sldId id="361" r:id="rId42"/>
    <p:sldId id="362" r:id="rId43"/>
    <p:sldId id="363" r:id="rId44"/>
    <p:sldId id="364" r:id="rId45"/>
    <p:sldId id="365" r:id="rId46"/>
    <p:sldId id="366" r:id="rId47"/>
    <p:sldId id="367" r:id="rId48"/>
    <p:sldId id="371" r:id="rId49"/>
    <p:sldId id="375" r:id="rId50"/>
    <p:sldId id="376"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91" autoAdjust="0"/>
    <p:restoredTop sz="89708" autoAdjust="0"/>
  </p:normalViewPr>
  <p:slideViewPr>
    <p:cSldViewPr>
      <p:cViewPr>
        <p:scale>
          <a:sx n="81" d="100"/>
          <a:sy n="81" d="100"/>
        </p:scale>
        <p:origin x="-510" y="3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2.xml"/><Relationship Id="rId18" Type="http://schemas.openxmlformats.org/officeDocument/2006/relationships/slide" Target="slides/slide7.xml"/><Relationship Id="rId26" Type="http://schemas.openxmlformats.org/officeDocument/2006/relationships/slide" Target="slides/slide15.xml"/><Relationship Id="rId39" Type="http://schemas.openxmlformats.org/officeDocument/2006/relationships/slide" Target="slides/slide28.xml"/><Relationship Id="rId21" Type="http://schemas.openxmlformats.org/officeDocument/2006/relationships/slide" Target="slides/slide10.xml"/><Relationship Id="rId34" Type="http://schemas.openxmlformats.org/officeDocument/2006/relationships/slide" Target="slides/slide23.xml"/><Relationship Id="rId42" Type="http://schemas.openxmlformats.org/officeDocument/2006/relationships/slide" Target="slides/slide31.xml"/><Relationship Id="rId47" Type="http://schemas.openxmlformats.org/officeDocument/2006/relationships/slide" Target="slides/slide36.xml"/><Relationship Id="rId50" Type="http://schemas.openxmlformats.org/officeDocument/2006/relationships/slide" Target="slides/slide39.xml"/><Relationship Id="rId55"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2" Type="http://schemas.openxmlformats.org/officeDocument/2006/relationships/slideMaster" Target="slideMasters/slideMaster2.xml"/><Relationship Id="rId16" Type="http://schemas.openxmlformats.org/officeDocument/2006/relationships/slide" Target="slides/slide5.xml"/><Relationship Id="rId20" Type="http://schemas.openxmlformats.org/officeDocument/2006/relationships/slide" Target="slides/slide9.xml"/><Relationship Id="rId29" Type="http://schemas.openxmlformats.org/officeDocument/2006/relationships/slide" Target="slides/slide18.xml"/><Relationship Id="rId41" Type="http://schemas.openxmlformats.org/officeDocument/2006/relationships/slide" Target="slides/slide3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slide" Target="slides/slide38.xml"/><Relationship Id="rId10" Type="http://schemas.openxmlformats.org/officeDocument/2006/relationships/slideMaster" Target="slideMasters/slideMaster10.xml"/><Relationship Id="rId19" Type="http://schemas.openxmlformats.org/officeDocument/2006/relationships/slide" Target="slides/slide8.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slide" Target="slides/slide37.xml"/><Relationship Id="rId56" Type="http://schemas.openxmlformats.org/officeDocument/2006/relationships/tableStyles" Target="tableStyles.xml"/><Relationship Id="rId8" Type="http://schemas.openxmlformats.org/officeDocument/2006/relationships/slideMaster" Target="slideMasters/slideMaster8.xml"/><Relationship Id="rId51" Type="http://schemas.openxmlformats.org/officeDocument/2006/relationships/slide" Target="slides/slide40.xml"/><Relationship Id="rId3" Type="http://schemas.openxmlformats.org/officeDocument/2006/relationships/slideMaster" Target="slideMasters/slideMaster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CDA8265-D390-4D1C-A58B-65EBDD621FF8}"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en-US"/>
        </a:p>
      </dgm:t>
    </dgm:pt>
    <dgm:pt modelId="{BFA2EC29-FA4B-4418-BBD5-1AF836CFA861}">
      <dgm:prSet phldrT="[Text]" custT="1"/>
      <dgm:spPr>
        <a:solidFill>
          <a:srgbClr val="0066FF"/>
        </a:solidFill>
        <a:ln>
          <a:solidFill>
            <a:schemeClr val="tx1"/>
          </a:solidFill>
        </a:ln>
      </dgm:spPr>
      <dgm:t>
        <a:bodyPr/>
        <a:lstStyle/>
        <a:p>
          <a:r>
            <a:rPr lang="en-US" sz="1200" b="1" dirty="0" smtClean="0">
              <a:solidFill>
                <a:srgbClr val="FFFFFF"/>
              </a:solidFill>
            </a:rPr>
            <a:t>Professional Knowledge</a:t>
          </a:r>
          <a:endParaRPr lang="en-US" sz="1200" b="1" dirty="0">
            <a:solidFill>
              <a:srgbClr val="FFFFFF"/>
            </a:solidFill>
          </a:endParaRPr>
        </a:p>
      </dgm:t>
    </dgm:pt>
    <dgm:pt modelId="{2FDE6A7B-CB17-4EBA-9A13-F7AEC526EB0A}" type="parTrans" cxnId="{6C206B9C-99AB-43E1-B6DB-B2C1944313A4}">
      <dgm:prSet/>
      <dgm:spPr/>
      <dgm:t>
        <a:bodyPr/>
        <a:lstStyle/>
        <a:p>
          <a:endParaRPr lang="en-US"/>
        </a:p>
      </dgm:t>
    </dgm:pt>
    <dgm:pt modelId="{E42F1EDE-CF34-4116-92B8-5AC6DEAD4313}" type="sibTrans" cxnId="{6C206B9C-99AB-43E1-B6DB-B2C1944313A4}">
      <dgm:prSet/>
      <dgm:spPr/>
      <dgm:t>
        <a:bodyPr/>
        <a:lstStyle/>
        <a:p>
          <a:endParaRPr lang="en-US"/>
        </a:p>
      </dgm:t>
    </dgm:pt>
    <dgm:pt modelId="{A7AD4B34-3C76-4EF1-9E8B-D512E47EE40A}">
      <dgm:prSet phldrT="[Text]"/>
      <dgm:spPr>
        <a:ln>
          <a:solidFill>
            <a:schemeClr val="bg1">
              <a:lumMod val="75000"/>
            </a:schemeClr>
          </a:solidFill>
        </a:ln>
      </dgm:spPr>
      <dgm:t>
        <a:bodyPr/>
        <a:lstStyle/>
        <a:p>
          <a:r>
            <a:rPr lang="en-US" dirty="0" smtClean="0"/>
            <a:t>1.1</a:t>
          </a:r>
          <a:endParaRPr lang="en-US" dirty="0"/>
        </a:p>
      </dgm:t>
    </dgm:pt>
    <dgm:pt modelId="{3E0433AC-B274-4F1D-BE0E-4CA5C9A2C27B}" type="parTrans" cxnId="{DAC7611E-190C-4BBF-AA8C-DCD54E07F8B8}">
      <dgm:prSet/>
      <dgm:spPr>
        <a:ln>
          <a:solidFill>
            <a:schemeClr val="bg1">
              <a:lumMod val="75000"/>
            </a:schemeClr>
          </a:solidFill>
        </a:ln>
      </dgm:spPr>
      <dgm:t>
        <a:bodyPr/>
        <a:lstStyle/>
        <a:p>
          <a:endParaRPr lang="en-US" dirty="0"/>
        </a:p>
      </dgm:t>
    </dgm:pt>
    <dgm:pt modelId="{D2C1589C-7373-425B-B5FB-67B0A2436382}" type="sibTrans" cxnId="{DAC7611E-190C-4BBF-AA8C-DCD54E07F8B8}">
      <dgm:prSet/>
      <dgm:spPr/>
      <dgm:t>
        <a:bodyPr/>
        <a:lstStyle/>
        <a:p>
          <a:endParaRPr lang="en-US"/>
        </a:p>
      </dgm:t>
    </dgm:pt>
    <dgm:pt modelId="{D7118BAA-C460-47C8-83CE-DF665921B3DA}">
      <dgm:prSet phldrT="[Text]" custT="1"/>
      <dgm:spPr>
        <a:solidFill>
          <a:srgbClr val="0066FF"/>
        </a:solidFill>
        <a:ln>
          <a:solidFill>
            <a:schemeClr val="tx1"/>
          </a:solidFill>
        </a:ln>
      </dgm:spPr>
      <dgm:t>
        <a:bodyPr/>
        <a:lstStyle/>
        <a:p>
          <a:r>
            <a:rPr lang="en-US" sz="1200" b="1" dirty="0" smtClean="0">
              <a:solidFill>
                <a:srgbClr val="FFFFFF"/>
              </a:solidFill>
            </a:rPr>
            <a:t>Instructional Planning</a:t>
          </a:r>
          <a:endParaRPr lang="en-US" sz="1200" b="1" dirty="0">
            <a:solidFill>
              <a:srgbClr val="FFFFFF"/>
            </a:solidFill>
          </a:endParaRPr>
        </a:p>
      </dgm:t>
    </dgm:pt>
    <dgm:pt modelId="{2BE0D559-3C0D-4E2D-8365-87F6C0223322}" type="parTrans" cxnId="{1D89EA55-C750-46D0-BCDD-77B0DBA783F9}">
      <dgm:prSet/>
      <dgm:spPr/>
      <dgm:t>
        <a:bodyPr/>
        <a:lstStyle/>
        <a:p>
          <a:endParaRPr lang="en-US"/>
        </a:p>
      </dgm:t>
    </dgm:pt>
    <dgm:pt modelId="{9620B08B-96BF-4206-A92E-E4FF3E661158}" type="sibTrans" cxnId="{1D89EA55-C750-46D0-BCDD-77B0DBA783F9}">
      <dgm:prSet/>
      <dgm:spPr/>
      <dgm:t>
        <a:bodyPr/>
        <a:lstStyle/>
        <a:p>
          <a:endParaRPr lang="en-US"/>
        </a:p>
      </dgm:t>
    </dgm:pt>
    <dgm:pt modelId="{BCBC8C8D-86DE-4555-B70F-C574F0D0CC4B}">
      <dgm:prSet phldrT="[Text]"/>
      <dgm:spPr>
        <a:ln>
          <a:solidFill>
            <a:schemeClr val="bg1">
              <a:lumMod val="75000"/>
            </a:schemeClr>
          </a:solidFill>
        </a:ln>
      </dgm:spPr>
      <dgm:t>
        <a:bodyPr/>
        <a:lstStyle/>
        <a:p>
          <a:r>
            <a:rPr lang="en-US" dirty="0" smtClean="0"/>
            <a:t>2.1</a:t>
          </a:r>
          <a:endParaRPr lang="en-US" dirty="0"/>
        </a:p>
      </dgm:t>
    </dgm:pt>
    <dgm:pt modelId="{B8833122-C13A-4900-A3F1-B412D445E1BA}" type="parTrans" cxnId="{3D909C15-F75A-427E-B10D-7A5CF99173C6}">
      <dgm:prSet/>
      <dgm:spPr>
        <a:ln>
          <a:solidFill>
            <a:schemeClr val="bg1">
              <a:lumMod val="75000"/>
            </a:schemeClr>
          </a:solidFill>
        </a:ln>
      </dgm:spPr>
      <dgm:t>
        <a:bodyPr/>
        <a:lstStyle/>
        <a:p>
          <a:endParaRPr lang="en-US" dirty="0"/>
        </a:p>
      </dgm:t>
    </dgm:pt>
    <dgm:pt modelId="{BC9F931D-8EB2-4CC8-9BA7-DC4DC77260EB}" type="sibTrans" cxnId="{3D909C15-F75A-427E-B10D-7A5CF99173C6}">
      <dgm:prSet/>
      <dgm:spPr/>
      <dgm:t>
        <a:bodyPr/>
        <a:lstStyle/>
        <a:p>
          <a:endParaRPr lang="en-US"/>
        </a:p>
      </dgm:t>
    </dgm:pt>
    <dgm:pt modelId="{C93C8798-E6A0-4B70-83B8-4F9D9B583076}">
      <dgm:prSet phldrT="[Text]"/>
      <dgm:spPr>
        <a:ln>
          <a:solidFill>
            <a:schemeClr val="bg1">
              <a:lumMod val="75000"/>
            </a:schemeClr>
          </a:solidFill>
        </a:ln>
      </dgm:spPr>
      <dgm:t>
        <a:bodyPr/>
        <a:lstStyle/>
        <a:p>
          <a:r>
            <a:rPr lang="en-US" dirty="0" smtClean="0"/>
            <a:t>1.2</a:t>
          </a:r>
          <a:endParaRPr lang="en-US" dirty="0"/>
        </a:p>
      </dgm:t>
    </dgm:pt>
    <dgm:pt modelId="{FB0E03D4-DD7E-4FAA-A5E8-28B9A3647429}" type="parTrans" cxnId="{A539CF6C-1C38-49BE-8D43-F7F9C37743A6}">
      <dgm:prSet/>
      <dgm:spPr>
        <a:ln>
          <a:solidFill>
            <a:schemeClr val="bg1">
              <a:lumMod val="75000"/>
            </a:schemeClr>
          </a:solidFill>
        </a:ln>
      </dgm:spPr>
      <dgm:t>
        <a:bodyPr/>
        <a:lstStyle/>
        <a:p>
          <a:endParaRPr lang="en-US" dirty="0"/>
        </a:p>
      </dgm:t>
    </dgm:pt>
    <dgm:pt modelId="{7E72A17E-A158-4EAE-8206-0ABBCE17044C}" type="sibTrans" cxnId="{A539CF6C-1C38-49BE-8D43-F7F9C37743A6}">
      <dgm:prSet/>
      <dgm:spPr/>
      <dgm:t>
        <a:bodyPr/>
        <a:lstStyle/>
        <a:p>
          <a:endParaRPr lang="en-US"/>
        </a:p>
      </dgm:t>
    </dgm:pt>
    <dgm:pt modelId="{B93E85E2-3C55-4A20-970C-A75C7E06F10E}">
      <dgm:prSet phldrT="[Text]"/>
      <dgm:spPr>
        <a:ln>
          <a:solidFill>
            <a:schemeClr val="bg1">
              <a:lumMod val="75000"/>
            </a:schemeClr>
          </a:solidFill>
        </a:ln>
      </dgm:spPr>
      <dgm:t>
        <a:bodyPr/>
        <a:lstStyle/>
        <a:p>
          <a:r>
            <a:rPr lang="en-US" dirty="0" smtClean="0"/>
            <a:t>1.3</a:t>
          </a:r>
          <a:endParaRPr lang="en-US" dirty="0"/>
        </a:p>
      </dgm:t>
    </dgm:pt>
    <dgm:pt modelId="{B3CC3B3B-C664-4ED0-9822-86294D3E3E29}" type="parTrans" cxnId="{4EDBDBDB-25F5-4584-A660-F8B29A518280}">
      <dgm:prSet/>
      <dgm:spPr>
        <a:ln>
          <a:solidFill>
            <a:schemeClr val="bg1">
              <a:lumMod val="75000"/>
            </a:schemeClr>
          </a:solidFill>
        </a:ln>
      </dgm:spPr>
      <dgm:t>
        <a:bodyPr/>
        <a:lstStyle/>
        <a:p>
          <a:endParaRPr lang="en-US" dirty="0"/>
        </a:p>
      </dgm:t>
    </dgm:pt>
    <dgm:pt modelId="{211DEAE5-7A75-484C-AB59-66A043966416}" type="sibTrans" cxnId="{4EDBDBDB-25F5-4584-A660-F8B29A518280}">
      <dgm:prSet/>
      <dgm:spPr/>
      <dgm:t>
        <a:bodyPr/>
        <a:lstStyle/>
        <a:p>
          <a:endParaRPr lang="en-US"/>
        </a:p>
      </dgm:t>
    </dgm:pt>
    <dgm:pt modelId="{435494D7-84BE-4341-9AC2-686A172A0AEF}">
      <dgm:prSet phldrT="[Text]"/>
      <dgm:spPr>
        <a:ln>
          <a:solidFill>
            <a:schemeClr val="bg1">
              <a:lumMod val="75000"/>
            </a:schemeClr>
          </a:solidFill>
        </a:ln>
      </dgm:spPr>
      <dgm:t>
        <a:bodyPr/>
        <a:lstStyle/>
        <a:p>
          <a:r>
            <a:rPr lang="en-US" dirty="0" smtClean="0"/>
            <a:t>1.4</a:t>
          </a:r>
          <a:endParaRPr lang="en-US" dirty="0"/>
        </a:p>
      </dgm:t>
    </dgm:pt>
    <dgm:pt modelId="{6D3335D5-D1FB-41C5-9DCB-E38881618BB9}" type="parTrans" cxnId="{F220A9CC-CD0B-4634-9BC4-7E4EEFA7BE9A}">
      <dgm:prSet/>
      <dgm:spPr>
        <a:ln>
          <a:solidFill>
            <a:schemeClr val="bg1">
              <a:lumMod val="75000"/>
            </a:schemeClr>
          </a:solidFill>
        </a:ln>
      </dgm:spPr>
      <dgm:t>
        <a:bodyPr/>
        <a:lstStyle/>
        <a:p>
          <a:endParaRPr lang="en-US" dirty="0"/>
        </a:p>
      </dgm:t>
    </dgm:pt>
    <dgm:pt modelId="{4E4860F6-25AC-462E-BDBA-397BC91D83A9}" type="sibTrans" cxnId="{F220A9CC-CD0B-4634-9BC4-7E4EEFA7BE9A}">
      <dgm:prSet/>
      <dgm:spPr/>
      <dgm:t>
        <a:bodyPr/>
        <a:lstStyle/>
        <a:p>
          <a:endParaRPr lang="en-US"/>
        </a:p>
      </dgm:t>
    </dgm:pt>
    <dgm:pt modelId="{D774E086-C4E8-472F-9EEE-3316BB702343}">
      <dgm:prSet phldrT="[Text]"/>
      <dgm:spPr>
        <a:ln>
          <a:solidFill>
            <a:schemeClr val="bg1">
              <a:lumMod val="75000"/>
            </a:schemeClr>
          </a:solidFill>
        </a:ln>
      </dgm:spPr>
      <dgm:t>
        <a:bodyPr/>
        <a:lstStyle/>
        <a:p>
          <a:r>
            <a:rPr lang="en-US" dirty="0" smtClean="0"/>
            <a:t>1.5</a:t>
          </a:r>
          <a:endParaRPr lang="en-US" dirty="0"/>
        </a:p>
      </dgm:t>
    </dgm:pt>
    <dgm:pt modelId="{4E13A6D2-8ACE-441C-B220-AF17C3CD7DE3}" type="parTrans" cxnId="{AAAAD512-C847-4447-9AC4-0F2CB22A7BB2}">
      <dgm:prSet/>
      <dgm:spPr>
        <a:ln>
          <a:solidFill>
            <a:schemeClr val="bg1">
              <a:lumMod val="75000"/>
            </a:schemeClr>
          </a:solidFill>
        </a:ln>
      </dgm:spPr>
      <dgm:t>
        <a:bodyPr/>
        <a:lstStyle/>
        <a:p>
          <a:endParaRPr lang="en-US" dirty="0"/>
        </a:p>
      </dgm:t>
    </dgm:pt>
    <dgm:pt modelId="{5DD72DDB-955A-4F77-AF32-8D3AD0C345FB}" type="sibTrans" cxnId="{AAAAD512-C847-4447-9AC4-0F2CB22A7BB2}">
      <dgm:prSet/>
      <dgm:spPr/>
      <dgm:t>
        <a:bodyPr/>
        <a:lstStyle/>
        <a:p>
          <a:endParaRPr lang="en-US"/>
        </a:p>
      </dgm:t>
    </dgm:pt>
    <dgm:pt modelId="{F2764F2E-1000-477E-B780-D6747DD76FDA}">
      <dgm:prSet phldrT="[Text]"/>
      <dgm:spPr>
        <a:ln>
          <a:solidFill>
            <a:schemeClr val="bg1">
              <a:lumMod val="75000"/>
            </a:schemeClr>
          </a:solidFill>
        </a:ln>
      </dgm:spPr>
      <dgm:t>
        <a:bodyPr/>
        <a:lstStyle/>
        <a:p>
          <a:r>
            <a:rPr lang="en-US" dirty="0" smtClean="0"/>
            <a:t>1.6</a:t>
          </a:r>
          <a:endParaRPr lang="en-US" dirty="0"/>
        </a:p>
      </dgm:t>
    </dgm:pt>
    <dgm:pt modelId="{D1E43B65-425F-459D-9E35-D093B230DACD}" type="parTrans" cxnId="{3B5BD9A2-D4FE-4B24-A483-3689D356842A}">
      <dgm:prSet/>
      <dgm:spPr>
        <a:ln>
          <a:solidFill>
            <a:schemeClr val="bg1">
              <a:lumMod val="75000"/>
            </a:schemeClr>
          </a:solidFill>
        </a:ln>
      </dgm:spPr>
      <dgm:t>
        <a:bodyPr/>
        <a:lstStyle/>
        <a:p>
          <a:endParaRPr lang="en-US" dirty="0"/>
        </a:p>
      </dgm:t>
    </dgm:pt>
    <dgm:pt modelId="{DD52AA5B-58FD-4EBF-B994-D95503405459}" type="sibTrans" cxnId="{3B5BD9A2-D4FE-4B24-A483-3689D356842A}">
      <dgm:prSet/>
      <dgm:spPr/>
      <dgm:t>
        <a:bodyPr/>
        <a:lstStyle/>
        <a:p>
          <a:endParaRPr lang="en-US"/>
        </a:p>
      </dgm:t>
    </dgm:pt>
    <dgm:pt modelId="{7D85AA4C-754B-4332-921C-2FA304B815B6}">
      <dgm:prSet phldrT="[Text]"/>
      <dgm:spPr>
        <a:ln>
          <a:solidFill>
            <a:schemeClr val="bg1">
              <a:lumMod val="75000"/>
            </a:schemeClr>
          </a:solidFill>
        </a:ln>
      </dgm:spPr>
      <dgm:t>
        <a:bodyPr/>
        <a:lstStyle/>
        <a:p>
          <a:r>
            <a:rPr lang="en-US" dirty="0" smtClean="0"/>
            <a:t>1.7</a:t>
          </a:r>
          <a:endParaRPr lang="en-US" dirty="0"/>
        </a:p>
      </dgm:t>
    </dgm:pt>
    <dgm:pt modelId="{F112F174-5B3E-4815-B499-D247005D9F14}" type="parTrans" cxnId="{099C22BC-6857-4312-BC60-5791D0369093}">
      <dgm:prSet/>
      <dgm:spPr>
        <a:ln>
          <a:solidFill>
            <a:schemeClr val="bg1">
              <a:lumMod val="75000"/>
            </a:schemeClr>
          </a:solidFill>
        </a:ln>
      </dgm:spPr>
      <dgm:t>
        <a:bodyPr/>
        <a:lstStyle/>
        <a:p>
          <a:endParaRPr lang="en-US" dirty="0"/>
        </a:p>
      </dgm:t>
    </dgm:pt>
    <dgm:pt modelId="{42965320-BF9D-4BFC-8DAC-C5AB73495137}" type="sibTrans" cxnId="{099C22BC-6857-4312-BC60-5791D0369093}">
      <dgm:prSet/>
      <dgm:spPr/>
      <dgm:t>
        <a:bodyPr/>
        <a:lstStyle/>
        <a:p>
          <a:endParaRPr lang="en-US"/>
        </a:p>
      </dgm:t>
    </dgm:pt>
    <dgm:pt modelId="{A9F3CB36-1468-4145-9247-9ADBCFE83422}">
      <dgm:prSet phldrT="[Text]"/>
      <dgm:spPr>
        <a:ln>
          <a:solidFill>
            <a:schemeClr val="bg1">
              <a:lumMod val="75000"/>
            </a:schemeClr>
          </a:solidFill>
        </a:ln>
      </dgm:spPr>
      <dgm:t>
        <a:bodyPr/>
        <a:lstStyle/>
        <a:p>
          <a:r>
            <a:rPr lang="en-US" dirty="0" smtClean="0"/>
            <a:t>1.8</a:t>
          </a:r>
          <a:endParaRPr lang="en-US" dirty="0"/>
        </a:p>
      </dgm:t>
    </dgm:pt>
    <dgm:pt modelId="{D2C3A7A4-E1FB-42E6-B3AA-20E8A1CD0334}" type="parTrans" cxnId="{FF01E5EA-2A89-4302-9977-36B29EB22085}">
      <dgm:prSet/>
      <dgm:spPr>
        <a:ln>
          <a:solidFill>
            <a:schemeClr val="bg1">
              <a:lumMod val="75000"/>
            </a:schemeClr>
          </a:solidFill>
        </a:ln>
      </dgm:spPr>
      <dgm:t>
        <a:bodyPr/>
        <a:lstStyle/>
        <a:p>
          <a:endParaRPr lang="en-US" dirty="0"/>
        </a:p>
      </dgm:t>
    </dgm:pt>
    <dgm:pt modelId="{41780B82-D2C8-4F5A-B9F6-E1B11BD2698B}" type="sibTrans" cxnId="{FF01E5EA-2A89-4302-9977-36B29EB22085}">
      <dgm:prSet/>
      <dgm:spPr/>
      <dgm:t>
        <a:bodyPr/>
        <a:lstStyle/>
        <a:p>
          <a:endParaRPr lang="en-US"/>
        </a:p>
      </dgm:t>
    </dgm:pt>
    <dgm:pt modelId="{D3F7ABF7-C60D-4895-844F-7E6AE9AF54D5}">
      <dgm:prSet phldrT="[Text]"/>
      <dgm:spPr>
        <a:ln>
          <a:solidFill>
            <a:schemeClr val="bg1">
              <a:lumMod val="75000"/>
            </a:schemeClr>
          </a:solidFill>
        </a:ln>
      </dgm:spPr>
      <dgm:t>
        <a:bodyPr/>
        <a:lstStyle/>
        <a:p>
          <a:r>
            <a:rPr lang="en-US" dirty="0" smtClean="0"/>
            <a:t>2.2</a:t>
          </a:r>
          <a:endParaRPr lang="en-US" dirty="0"/>
        </a:p>
      </dgm:t>
    </dgm:pt>
    <dgm:pt modelId="{A71D05F2-703A-48CB-ABC7-B23015F6882D}" type="parTrans" cxnId="{A2966BE9-74AB-4ACB-93A3-EA5C43444F0C}">
      <dgm:prSet/>
      <dgm:spPr>
        <a:ln>
          <a:solidFill>
            <a:schemeClr val="bg1">
              <a:lumMod val="75000"/>
            </a:schemeClr>
          </a:solidFill>
        </a:ln>
      </dgm:spPr>
      <dgm:t>
        <a:bodyPr/>
        <a:lstStyle/>
        <a:p>
          <a:endParaRPr lang="en-US" dirty="0"/>
        </a:p>
      </dgm:t>
    </dgm:pt>
    <dgm:pt modelId="{DE1C2265-7D8D-4AFD-A187-D31D1ADF457A}" type="sibTrans" cxnId="{A2966BE9-74AB-4ACB-93A3-EA5C43444F0C}">
      <dgm:prSet/>
      <dgm:spPr/>
      <dgm:t>
        <a:bodyPr/>
        <a:lstStyle/>
        <a:p>
          <a:endParaRPr lang="en-US"/>
        </a:p>
      </dgm:t>
    </dgm:pt>
    <dgm:pt modelId="{697E2405-5DF2-47B9-8C4B-2BD113EBF6DC}">
      <dgm:prSet phldrT="[Text]"/>
      <dgm:spPr>
        <a:ln>
          <a:solidFill>
            <a:schemeClr val="bg1">
              <a:lumMod val="75000"/>
            </a:schemeClr>
          </a:solidFill>
        </a:ln>
      </dgm:spPr>
      <dgm:t>
        <a:bodyPr/>
        <a:lstStyle/>
        <a:p>
          <a:r>
            <a:rPr lang="en-US" dirty="0" smtClean="0"/>
            <a:t>2.3</a:t>
          </a:r>
          <a:endParaRPr lang="en-US" dirty="0"/>
        </a:p>
      </dgm:t>
    </dgm:pt>
    <dgm:pt modelId="{D772B2D0-4E66-45BF-9466-754B80B08F85}" type="parTrans" cxnId="{4D306036-8BBC-4A14-90B1-593AD5870728}">
      <dgm:prSet/>
      <dgm:spPr>
        <a:ln>
          <a:solidFill>
            <a:schemeClr val="bg1">
              <a:lumMod val="75000"/>
            </a:schemeClr>
          </a:solidFill>
        </a:ln>
      </dgm:spPr>
      <dgm:t>
        <a:bodyPr/>
        <a:lstStyle/>
        <a:p>
          <a:endParaRPr lang="en-US" dirty="0"/>
        </a:p>
      </dgm:t>
    </dgm:pt>
    <dgm:pt modelId="{32FE889C-9C8A-4274-89E0-BE80CF64279F}" type="sibTrans" cxnId="{4D306036-8BBC-4A14-90B1-593AD5870728}">
      <dgm:prSet/>
      <dgm:spPr/>
      <dgm:t>
        <a:bodyPr/>
        <a:lstStyle/>
        <a:p>
          <a:endParaRPr lang="en-US"/>
        </a:p>
      </dgm:t>
    </dgm:pt>
    <dgm:pt modelId="{E7208EF0-AD62-42C4-B161-68E40F4ACB52}">
      <dgm:prSet phldrT="[Text]"/>
      <dgm:spPr>
        <a:ln>
          <a:solidFill>
            <a:schemeClr val="bg1">
              <a:lumMod val="75000"/>
            </a:schemeClr>
          </a:solidFill>
        </a:ln>
      </dgm:spPr>
      <dgm:t>
        <a:bodyPr/>
        <a:lstStyle/>
        <a:p>
          <a:r>
            <a:rPr lang="en-US" dirty="0" smtClean="0"/>
            <a:t>2.4</a:t>
          </a:r>
          <a:endParaRPr lang="en-US" dirty="0"/>
        </a:p>
      </dgm:t>
    </dgm:pt>
    <dgm:pt modelId="{CAB89BC3-F1D3-4D20-BBF0-51C4045A7DC0}" type="parTrans" cxnId="{E3693657-502E-45AA-933E-A7B0F39B4D1A}">
      <dgm:prSet/>
      <dgm:spPr>
        <a:ln>
          <a:solidFill>
            <a:schemeClr val="bg1">
              <a:lumMod val="75000"/>
            </a:schemeClr>
          </a:solidFill>
        </a:ln>
      </dgm:spPr>
      <dgm:t>
        <a:bodyPr/>
        <a:lstStyle/>
        <a:p>
          <a:endParaRPr lang="en-US" dirty="0"/>
        </a:p>
      </dgm:t>
    </dgm:pt>
    <dgm:pt modelId="{B9A40F88-E844-4B80-959D-5E7601FB1697}" type="sibTrans" cxnId="{E3693657-502E-45AA-933E-A7B0F39B4D1A}">
      <dgm:prSet/>
      <dgm:spPr/>
      <dgm:t>
        <a:bodyPr/>
        <a:lstStyle/>
        <a:p>
          <a:endParaRPr lang="en-US"/>
        </a:p>
      </dgm:t>
    </dgm:pt>
    <dgm:pt modelId="{E6EF5CE7-7FD8-4FE5-B5E5-577281E69ECF}">
      <dgm:prSet phldrT="[Text]"/>
      <dgm:spPr>
        <a:ln>
          <a:solidFill>
            <a:schemeClr val="bg1">
              <a:lumMod val="75000"/>
            </a:schemeClr>
          </a:solidFill>
        </a:ln>
      </dgm:spPr>
      <dgm:t>
        <a:bodyPr/>
        <a:lstStyle/>
        <a:p>
          <a:r>
            <a:rPr lang="en-US" dirty="0" smtClean="0"/>
            <a:t>2.5</a:t>
          </a:r>
          <a:endParaRPr lang="en-US" dirty="0"/>
        </a:p>
      </dgm:t>
    </dgm:pt>
    <dgm:pt modelId="{FF5379F3-3D3B-4C03-9021-F8FFD2B0440B}" type="parTrans" cxnId="{C0E8317D-5D62-4B89-ADBF-1AA9A69A9CDF}">
      <dgm:prSet/>
      <dgm:spPr>
        <a:ln>
          <a:solidFill>
            <a:schemeClr val="bg1">
              <a:lumMod val="75000"/>
            </a:schemeClr>
          </a:solidFill>
        </a:ln>
      </dgm:spPr>
      <dgm:t>
        <a:bodyPr/>
        <a:lstStyle/>
        <a:p>
          <a:endParaRPr lang="en-US" dirty="0"/>
        </a:p>
      </dgm:t>
    </dgm:pt>
    <dgm:pt modelId="{B873E96C-FAFB-47ED-9AD1-6AACF3638D33}" type="sibTrans" cxnId="{C0E8317D-5D62-4B89-ADBF-1AA9A69A9CDF}">
      <dgm:prSet/>
      <dgm:spPr/>
      <dgm:t>
        <a:bodyPr/>
        <a:lstStyle/>
        <a:p>
          <a:endParaRPr lang="en-US"/>
        </a:p>
      </dgm:t>
    </dgm:pt>
    <dgm:pt modelId="{CBD3D98B-FDF0-4529-A735-57DE809EFC19}">
      <dgm:prSet phldrT="[Text]" custT="1"/>
      <dgm:spPr>
        <a:solidFill>
          <a:srgbClr val="0066FF"/>
        </a:solidFill>
        <a:ln>
          <a:solidFill>
            <a:schemeClr val="tx1"/>
          </a:solidFill>
        </a:ln>
      </dgm:spPr>
      <dgm:t>
        <a:bodyPr/>
        <a:lstStyle/>
        <a:p>
          <a:r>
            <a:rPr lang="en-US" sz="1200" b="1" dirty="0" smtClean="0"/>
            <a:t>Instructional Delivery</a:t>
          </a:r>
          <a:endParaRPr lang="en-US" sz="1200" b="1" dirty="0"/>
        </a:p>
      </dgm:t>
    </dgm:pt>
    <dgm:pt modelId="{7AAE5A46-63DD-4530-8543-0F189E08AE9D}" type="parTrans" cxnId="{964F8778-08DA-4CCE-8A04-325076E6C090}">
      <dgm:prSet/>
      <dgm:spPr/>
      <dgm:t>
        <a:bodyPr/>
        <a:lstStyle/>
        <a:p>
          <a:endParaRPr lang="en-US"/>
        </a:p>
      </dgm:t>
    </dgm:pt>
    <dgm:pt modelId="{6116FB60-876A-4F13-A8EF-5139C8CA4A2B}" type="sibTrans" cxnId="{964F8778-08DA-4CCE-8A04-325076E6C090}">
      <dgm:prSet/>
      <dgm:spPr/>
      <dgm:t>
        <a:bodyPr/>
        <a:lstStyle/>
        <a:p>
          <a:endParaRPr lang="en-US"/>
        </a:p>
      </dgm:t>
    </dgm:pt>
    <dgm:pt modelId="{A68A450D-CA8F-4959-B44C-C2F947EF575B}">
      <dgm:prSet phldrT="[Text]"/>
      <dgm:spPr>
        <a:ln>
          <a:solidFill>
            <a:schemeClr val="bg1">
              <a:lumMod val="75000"/>
            </a:schemeClr>
          </a:solidFill>
        </a:ln>
      </dgm:spPr>
      <dgm:t>
        <a:bodyPr/>
        <a:lstStyle/>
        <a:p>
          <a:r>
            <a:rPr lang="en-US" dirty="0" smtClean="0"/>
            <a:t>3.1</a:t>
          </a:r>
          <a:endParaRPr lang="en-US" dirty="0"/>
        </a:p>
      </dgm:t>
    </dgm:pt>
    <dgm:pt modelId="{09562CCA-6975-4FCB-BD65-987212F5B22D}" type="parTrans" cxnId="{EEB38C9C-58DD-4239-99D5-915EA841145A}">
      <dgm:prSet/>
      <dgm:spPr>
        <a:ln>
          <a:solidFill>
            <a:schemeClr val="bg1">
              <a:lumMod val="75000"/>
            </a:schemeClr>
          </a:solidFill>
        </a:ln>
      </dgm:spPr>
      <dgm:t>
        <a:bodyPr/>
        <a:lstStyle/>
        <a:p>
          <a:endParaRPr lang="en-US" dirty="0"/>
        </a:p>
      </dgm:t>
    </dgm:pt>
    <dgm:pt modelId="{AA0D487F-ED3D-4A8C-B4D3-FB42F688CD72}" type="sibTrans" cxnId="{EEB38C9C-58DD-4239-99D5-915EA841145A}">
      <dgm:prSet/>
      <dgm:spPr/>
      <dgm:t>
        <a:bodyPr/>
        <a:lstStyle/>
        <a:p>
          <a:endParaRPr lang="en-US"/>
        </a:p>
      </dgm:t>
    </dgm:pt>
    <dgm:pt modelId="{5A349180-1792-4126-BA03-FF542215F914}">
      <dgm:prSet phldrT="[Text]"/>
      <dgm:spPr>
        <a:ln>
          <a:solidFill>
            <a:schemeClr val="bg1">
              <a:lumMod val="75000"/>
            </a:schemeClr>
          </a:solidFill>
        </a:ln>
      </dgm:spPr>
      <dgm:t>
        <a:bodyPr/>
        <a:lstStyle/>
        <a:p>
          <a:r>
            <a:rPr lang="en-US" dirty="0" smtClean="0"/>
            <a:t>3.2</a:t>
          </a:r>
          <a:endParaRPr lang="en-US" dirty="0"/>
        </a:p>
      </dgm:t>
    </dgm:pt>
    <dgm:pt modelId="{935FD230-F79E-43BE-8EBA-CB234F4026CE}" type="parTrans" cxnId="{E22FF014-C253-4236-A9CF-99155AC96EA7}">
      <dgm:prSet/>
      <dgm:spPr>
        <a:ln>
          <a:solidFill>
            <a:schemeClr val="bg1">
              <a:lumMod val="75000"/>
            </a:schemeClr>
          </a:solidFill>
        </a:ln>
      </dgm:spPr>
      <dgm:t>
        <a:bodyPr/>
        <a:lstStyle/>
        <a:p>
          <a:endParaRPr lang="en-US" dirty="0"/>
        </a:p>
      </dgm:t>
    </dgm:pt>
    <dgm:pt modelId="{0EF7ED65-0F3E-4B40-8CE4-760570941BDD}" type="sibTrans" cxnId="{E22FF014-C253-4236-A9CF-99155AC96EA7}">
      <dgm:prSet/>
      <dgm:spPr/>
      <dgm:t>
        <a:bodyPr/>
        <a:lstStyle/>
        <a:p>
          <a:endParaRPr lang="en-US"/>
        </a:p>
      </dgm:t>
    </dgm:pt>
    <dgm:pt modelId="{7ADA4105-3925-49CC-9187-6945C88AE894}">
      <dgm:prSet phldrT="[Text]"/>
      <dgm:spPr>
        <a:ln>
          <a:solidFill>
            <a:schemeClr val="bg1">
              <a:lumMod val="75000"/>
            </a:schemeClr>
          </a:solidFill>
        </a:ln>
      </dgm:spPr>
      <dgm:t>
        <a:bodyPr/>
        <a:lstStyle/>
        <a:p>
          <a:r>
            <a:rPr lang="en-US" dirty="0" smtClean="0"/>
            <a:t>3.3</a:t>
          </a:r>
          <a:endParaRPr lang="en-US" dirty="0"/>
        </a:p>
      </dgm:t>
    </dgm:pt>
    <dgm:pt modelId="{F5108062-AEC7-4C49-BD15-B525E957C0C2}" type="parTrans" cxnId="{AF0CE76E-B09F-45AB-A501-1E8482869DBA}">
      <dgm:prSet/>
      <dgm:spPr>
        <a:ln>
          <a:solidFill>
            <a:schemeClr val="bg1">
              <a:lumMod val="75000"/>
            </a:schemeClr>
          </a:solidFill>
        </a:ln>
      </dgm:spPr>
      <dgm:t>
        <a:bodyPr/>
        <a:lstStyle/>
        <a:p>
          <a:endParaRPr lang="en-US" dirty="0"/>
        </a:p>
      </dgm:t>
    </dgm:pt>
    <dgm:pt modelId="{4BD65F50-08B1-49CA-A6E1-0A2474A6C8E4}" type="sibTrans" cxnId="{AF0CE76E-B09F-45AB-A501-1E8482869DBA}">
      <dgm:prSet/>
      <dgm:spPr/>
      <dgm:t>
        <a:bodyPr/>
        <a:lstStyle/>
        <a:p>
          <a:endParaRPr lang="en-US"/>
        </a:p>
      </dgm:t>
    </dgm:pt>
    <dgm:pt modelId="{BD61170F-E11B-4960-AFB0-AB1D6BAC8AD7}">
      <dgm:prSet phldrT="[Text]"/>
      <dgm:spPr>
        <a:ln>
          <a:solidFill>
            <a:schemeClr val="bg1">
              <a:lumMod val="75000"/>
            </a:schemeClr>
          </a:solidFill>
        </a:ln>
      </dgm:spPr>
      <dgm:t>
        <a:bodyPr/>
        <a:lstStyle/>
        <a:p>
          <a:r>
            <a:rPr lang="en-US" dirty="0" smtClean="0"/>
            <a:t>3.4</a:t>
          </a:r>
          <a:endParaRPr lang="en-US" dirty="0"/>
        </a:p>
      </dgm:t>
    </dgm:pt>
    <dgm:pt modelId="{D23F27D8-430B-49D2-A80E-B5B8F4C27D14}" type="parTrans" cxnId="{80F1FE3A-6025-4686-BA13-86922CF2A4D3}">
      <dgm:prSet/>
      <dgm:spPr>
        <a:ln>
          <a:solidFill>
            <a:schemeClr val="bg1">
              <a:lumMod val="75000"/>
            </a:schemeClr>
          </a:solidFill>
        </a:ln>
      </dgm:spPr>
      <dgm:t>
        <a:bodyPr/>
        <a:lstStyle/>
        <a:p>
          <a:endParaRPr lang="en-US" dirty="0"/>
        </a:p>
      </dgm:t>
    </dgm:pt>
    <dgm:pt modelId="{97BAAF7D-CC54-46B5-9A99-C1B37EF66A99}" type="sibTrans" cxnId="{80F1FE3A-6025-4686-BA13-86922CF2A4D3}">
      <dgm:prSet/>
      <dgm:spPr/>
      <dgm:t>
        <a:bodyPr/>
        <a:lstStyle/>
        <a:p>
          <a:endParaRPr lang="en-US"/>
        </a:p>
      </dgm:t>
    </dgm:pt>
    <dgm:pt modelId="{B4BC1344-C4E0-46CB-BCA5-CF82A228CCAE}">
      <dgm:prSet phldrT="[Text]"/>
      <dgm:spPr>
        <a:ln>
          <a:solidFill>
            <a:schemeClr val="bg1">
              <a:lumMod val="75000"/>
            </a:schemeClr>
          </a:solidFill>
        </a:ln>
      </dgm:spPr>
      <dgm:t>
        <a:bodyPr/>
        <a:lstStyle/>
        <a:p>
          <a:r>
            <a:rPr lang="en-US" dirty="0" smtClean="0"/>
            <a:t>3.5</a:t>
          </a:r>
          <a:endParaRPr lang="en-US" dirty="0"/>
        </a:p>
      </dgm:t>
    </dgm:pt>
    <dgm:pt modelId="{A1E18844-D707-4CC4-A366-1DE3439948A9}" type="parTrans" cxnId="{3DE77ED6-59A2-44D0-8FD9-3E63144C95F7}">
      <dgm:prSet/>
      <dgm:spPr>
        <a:ln>
          <a:solidFill>
            <a:schemeClr val="bg1">
              <a:lumMod val="75000"/>
            </a:schemeClr>
          </a:solidFill>
        </a:ln>
      </dgm:spPr>
      <dgm:t>
        <a:bodyPr/>
        <a:lstStyle/>
        <a:p>
          <a:endParaRPr lang="en-US" dirty="0"/>
        </a:p>
      </dgm:t>
    </dgm:pt>
    <dgm:pt modelId="{27CD57F8-7864-418A-B895-C1DBBEE03A2D}" type="sibTrans" cxnId="{3DE77ED6-59A2-44D0-8FD9-3E63144C95F7}">
      <dgm:prSet/>
      <dgm:spPr/>
      <dgm:t>
        <a:bodyPr/>
        <a:lstStyle/>
        <a:p>
          <a:endParaRPr lang="en-US"/>
        </a:p>
      </dgm:t>
    </dgm:pt>
    <dgm:pt modelId="{1157FE5E-99A9-42C5-BE64-BE566E0645F7}">
      <dgm:prSet phldrT="[Text]"/>
      <dgm:spPr>
        <a:ln>
          <a:solidFill>
            <a:schemeClr val="bg1">
              <a:lumMod val="75000"/>
            </a:schemeClr>
          </a:solidFill>
        </a:ln>
      </dgm:spPr>
      <dgm:t>
        <a:bodyPr/>
        <a:lstStyle/>
        <a:p>
          <a:r>
            <a:rPr lang="en-US" dirty="0" smtClean="0"/>
            <a:t>3.6</a:t>
          </a:r>
          <a:endParaRPr lang="en-US" dirty="0"/>
        </a:p>
      </dgm:t>
    </dgm:pt>
    <dgm:pt modelId="{74B51109-A9C4-4AB9-A116-6D2A7B860DFA}" type="parTrans" cxnId="{672AFB88-FD57-46F9-B6BF-C2387C2BE000}">
      <dgm:prSet/>
      <dgm:spPr>
        <a:ln>
          <a:solidFill>
            <a:schemeClr val="bg1">
              <a:lumMod val="75000"/>
            </a:schemeClr>
          </a:solidFill>
        </a:ln>
      </dgm:spPr>
      <dgm:t>
        <a:bodyPr/>
        <a:lstStyle/>
        <a:p>
          <a:endParaRPr lang="en-US" dirty="0"/>
        </a:p>
      </dgm:t>
    </dgm:pt>
    <dgm:pt modelId="{7A3994E5-E7B8-4DE0-9520-0C7609AAFFB9}" type="sibTrans" cxnId="{672AFB88-FD57-46F9-B6BF-C2387C2BE000}">
      <dgm:prSet/>
      <dgm:spPr/>
      <dgm:t>
        <a:bodyPr/>
        <a:lstStyle/>
        <a:p>
          <a:endParaRPr lang="en-US"/>
        </a:p>
      </dgm:t>
    </dgm:pt>
    <dgm:pt modelId="{BF99DA5D-36D3-43DD-A091-EEF3B9EF30A1}">
      <dgm:prSet phldrT="[Text]"/>
      <dgm:spPr>
        <a:ln>
          <a:solidFill>
            <a:schemeClr val="bg1">
              <a:lumMod val="75000"/>
            </a:schemeClr>
          </a:solidFill>
        </a:ln>
      </dgm:spPr>
      <dgm:t>
        <a:bodyPr/>
        <a:lstStyle/>
        <a:p>
          <a:r>
            <a:rPr lang="en-US" dirty="0" smtClean="0"/>
            <a:t>3.7</a:t>
          </a:r>
          <a:endParaRPr lang="en-US" dirty="0"/>
        </a:p>
      </dgm:t>
    </dgm:pt>
    <dgm:pt modelId="{32A23D09-78DF-4309-8B30-002E3536CF61}" type="parTrans" cxnId="{BB14FDC3-A427-4938-940D-17352EA859A1}">
      <dgm:prSet/>
      <dgm:spPr>
        <a:ln>
          <a:solidFill>
            <a:schemeClr val="bg1">
              <a:lumMod val="75000"/>
            </a:schemeClr>
          </a:solidFill>
        </a:ln>
      </dgm:spPr>
      <dgm:t>
        <a:bodyPr/>
        <a:lstStyle/>
        <a:p>
          <a:endParaRPr lang="en-US" dirty="0"/>
        </a:p>
      </dgm:t>
    </dgm:pt>
    <dgm:pt modelId="{7CE5B479-9A24-48FD-BB62-7629EFEF2B17}" type="sibTrans" cxnId="{BB14FDC3-A427-4938-940D-17352EA859A1}">
      <dgm:prSet/>
      <dgm:spPr/>
      <dgm:t>
        <a:bodyPr/>
        <a:lstStyle/>
        <a:p>
          <a:endParaRPr lang="en-US"/>
        </a:p>
      </dgm:t>
    </dgm:pt>
    <dgm:pt modelId="{9354DDC8-5951-4318-918D-EA502F42C883}">
      <dgm:prSet phldrT="[Text]" custT="1"/>
      <dgm:spPr>
        <a:solidFill>
          <a:srgbClr val="0066FF"/>
        </a:solidFill>
        <a:ln>
          <a:solidFill>
            <a:schemeClr val="tx1"/>
          </a:solidFill>
        </a:ln>
      </dgm:spPr>
      <dgm:t>
        <a:bodyPr/>
        <a:lstStyle/>
        <a:p>
          <a:r>
            <a:rPr lang="en-US" sz="1200" b="1" dirty="0" smtClean="0"/>
            <a:t>Assessment of and for Student Learning</a:t>
          </a:r>
          <a:endParaRPr lang="en-US" sz="1200" b="1" dirty="0"/>
        </a:p>
      </dgm:t>
    </dgm:pt>
    <dgm:pt modelId="{5423490C-68A2-4C8A-A79E-6E9F63A532C8}" type="parTrans" cxnId="{2B572ABE-2DE1-4CDB-9CF7-BAF3A7647043}">
      <dgm:prSet/>
      <dgm:spPr/>
      <dgm:t>
        <a:bodyPr/>
        <a:lstStyle/>
        <a:p>
          <a:endParaRPr lang="en-US"/>
        </a:p>
      </dgm:t>
    </dgm:pt>
    <dgm:pt modelId="{32E37771-51A0-4FF9-BB7C-3FE9F8F3E890}" type="sibTrans" cxnId="{2B572ABE-2DE1-4CDB-9CF7-BAF3A7647043}">
      <dgm:prSet/>
      <dgm:spPr/>
      <dgm:t>
        <a:bodyPr/>
        <a:lstStyle/>
        <a:p>
          <a:endParaRPr lang="en-US"/>
        </a:p>
      </dgm:t>
    </dgm:pt>
    <dgm:pt modelId="{F312222D-A947-4AC0-8334-032AC466AF40}">
      <dgm:prSet phldrT="[Text]"/>
      <dgm:spPr>
        <a:ln>
          <a:solidFill>
            <a:schemeClr val="bg1">
              <a:lumMod val="75000"/>
            </a:schemeClr>
          </a:solidFill>
        </a:ln>
      </dgm:spPr>
      <dgm:t>
        <a:bodyPr/>
        <a:lstStyle/>
        <a:p>
          <a:r>
            <a:rPr lang="en-US" dirty="0" smtClean="0"/>
            <a:t>4.1</a:t>
          </a:r>
          <a:endParaRPr lang="en-US" dirty="0"/>
        </a:p>
      </dgm:t>
    </dgm:pt>
    <dgm:pt modelId="{ED013183-602E-42B9-8BFA-33E4C240E49E}" type="parTrans" cxnId="{C126BA97-D4E3-4A11-A8BD-6D65719C50FF}">
      <dgm:prSet/>
      <dgm:spPr>
        <a:ln>
          <a:solidFill>
            <a:schemeClr val="bg1">
              <a:lumMod val="75000"/>
            </a:schemeClr>
          </a:solidFill>
        </a:ln>
      </dgm:spPr>
      <dgm:t>
        <a:bodyPr/>
        <a:lstStyle/>
        <a:p>
          <a:endParaRPr lang="en-US" dirty="0"/>
        </a:p>
      </dgm:t>
    </dgm:pt>
    <dgm:pt modelId="{9B5D14C0-DF65-48B7-A3C4-12910CA795BC}" type="sibTrans" cxnId="{C126BA97-D4E3-4A11-A8BD-6D65719C50FF}">
      <dgm:prSet/>
      <dgm:spPr/>
      <dgm:t>
        <a:bodyPr/>
        <a:lstStyle/>
        <a:p>
          <a:endParaRPr lang="en-US"/>
        </a:p>
      </dgm:t>
    </dgm:pt>
    <dgm:pt modelId="{A14CFDE9-63F4-4C09-B1D6-D6DA1C9825E9}">
      <dgm:prSet phldrT="[Text]"/>
      <dgm:spPr>
        <a:ln>
          <a:solidFill>
            <a:schemeClr val="bg1">
              <a:lumMod val="75000"/>
            </a:schemeClr>
          </a:solidFill>
        </a:ln>
      </dgm:spPr>
      <dgm:t>
        <a:bodyPr/>
        <a:lstStyle/>
        <a:p>
          <a:r>
            <a:rPr lang="en-US" dirty="0" smtClean="0"/>
            <a:t>4.2</a:t>
          </a:r>
          <a:endParaRPr lang="en-US" dirty="0"/>
        </a:p>
      </dgm:t>
    </dgm:pt>
    <dgm:pt modelId="{860BF89C-DCFB-4226-AEF3-F4D27ADA0860}" type="parTrans" cxnId="{0715B2D3-BFA4-47C6-9436-1147F606B741}">
      <dgm:prSet/>
      <dgm:spPr>
        <a:ln>
          <a:solidFill>
            <a:schemeClr val="bg1">
              <a:lumMod val="75000"/>
            </a:schemeClr>
          </a:solidFill>
        </a:ln>
      </dgm:spPr>
      <dgm:t>
        <a:bodyPr/>
        <a:lstStyle/>
        <a:p>
          <a:endParaRPr lang="en-US" dirty="0"/>
        </a:p>
      </dgm:t>
    </dgm:pt>
    <dgm:pt modelId="{E6892F8B-7D86-447B-AB0A-CC542B29716D}" type="sibTrans" cxnId="{0715B2D3-BFA4-47C6-9436-1147F606B741}">
      <dgm:prSet/>
      <dgm:spPr/>
      <dgm:t>
        <a:bodyPr/>
        <a:lstStyle/>
        <a:p>
          <a:endParaRPr lang="en-US"/>
        </a:p>
      </dgm:t>
    </dgm:pt>
    <dgm:pt modelId="{2A5A5A98-0630-4110-9061-2C425DF38D7B}">
      <dgm:prSet phldrT="[Text]"/>
      <dgm:spPr>
        <a:ln>
          <a:solidFill>
            <a:schemeClr val="bg1">
              <a:lumMod val="75000"/>
            </a:schemeClr>
          </a:solidFill>
        </a:ln>
      </dgm:spPr>
      <dgm:t>
        <a:bodyPr/>
        <a:lstStyle/>
        <a:p>
          <a:r>
            <a:rPr lang="en-US" dirty="0" smtClean="0"/>
            <a:t>4.3</a:t>
          </a:r>
          <a:endParaRPr lang="en-US" dirty="0"/>
        </a:p>
      </dgm:t>
    </dgm:pt>
    <dgm:pt modelId="{9B40965E-1694-4192-AF8E-53FC681F36C8}" type="parTrans" cxnId="{30168BE7-393C-439B-BAF3-43C4F5E854ED}">
      <dgm:prSet/>
      <dgm:spPr>
        <a:ln>
          <a:solidFill>
            <a:schemeClr val="bg1">
              <a:lumMod val="75000"/>
            </a:schemeClr>
          </a:solidFill>
        </a:ln>
      </dgm:spPr>
      <dgm:t>
        <a:bodyPr/>
        <a:lstStyle/>
        <a:p>
          <a:endParaRPr lang="en-US" dirty="0"/>
        </a:p>
      </dgm:t>
    </dgm:pt>
    <dgm:pt modelId="{638F1F4E-AE1C-474A-AF67-835FD1CC83D9}" type="sibTrans" cxnId="{30168BE7-393C-439B-BAF3-43C4F5E854ED}">
      <dgm:prSet/>
      <dgm:spPr/>
      <dgm:t>
        <a:bodyPr/>
        <a:lstStyle/>
        <a:p>
          <a:endParaRPr lang="en-US"/>
        </a:p>
      </dgm:t>
    </dgm:pt>
    <dgm:pt modelId="{67114401-18CB-45CF-93A6-E336B70F09B1}">
      <dgm:prSet phldrT="[Text]"/>
      <dgm:spPr>
        <a:ln>
          <a:solidFill>
            <a:schemeClr val="bg1">
              <a:lumMod val="75000"/>
            </a:schemeClr>
          </a:solidFill>
        </a:ln>
      </dgm:spPr>
      <dgm:t>
        <a:bodyPr/>
        <a:lstStyle/>
        <a:p>
          <a:r>
            <a:rPr lang="en-US" dirty="0" smtClean="0"/>
            <a:t>4.4</a:t>
          </a:r>
          <a:endParaRPr lang="en-US" dirty="0"/>
        </a:p>
      </dgm:t>
    </dgm:pt>
    <dgm:pt modelId="{BE0BCA3B-7C8D-4F1D-AB8F-C8B087EB6FAF}" type="parTrans" cxnId="{41AA3CB9-5ADE-475F-8D07-A63EBAB97386}">
      <dgm:prSet/>
      <dgm:spPr>
        <a:ln>
          <a:solidFill>
            <a:schemeClr val="bg1">
              <a:lumMod val="75000"/>
            </a:schemeClr>
          </a:solidFill>
        </a:ln>
      </dgm:spPr>
      <dgm:t>
        <a:bodyPr/>
        <a:lstStyle/>
        <a:p>
          <a:endParaRPr lang="en-US" dirty="0"/>
        </a:p>
      </dgm:t>
    </dgm:pt>
    <dgm:pt modelId="{692801C9-A733-4C90-81CC-297F6A38C01D}" type="sibTrans" cxnId="{41AA3CB9-5ADE-475F-8D07-A63EBAB97386}">
      <dgm:prSet/>
      <dgm:spPr/>
      <dgm:t>
        <a:bodyPr/>
        <a:lstStyle/>
        <a:p>
          <a:endParaRPr lang="en-US"/>
        </a:p>
      </dgm:t>
    </dgm:pt>
    <dgm:pt modelId="{BD063FA9-BCA3-4D00-8816-D61256370208}">
      <dgm:prSet phldrT="[Text]"/>
      <dgm:spPr>
        <a:ln>
          <a:solidFill>
            <a:schemeClr val="bg1">
              <a:lumMod val="75000"/>
            </a:schemeClr>
          </a:solidFill>
        </a:ln>
      </dgm:spPr>
      <dgm:t>
        <a:bodyPr/>
        <a:lstStyle/>
        <a:p>
          <a:r>
            <a:rPr lang="en-US" dirty="0" smtClean="0"/>
            <a:t>4.5</a:t>
          </a:r>
          <a:endParaRPr lang="en-US" dirty="0"/>
        </a:p>
      </dgm:t>
    </dgm:pt>
    <dgm:pt modelId="{4821B30C-73F5-49FC-82EA-55010B68BAE9}" type="parTrans" cxnId="{7E3570E9-1A45-4863-8198-6F50A1AAE868}">
      <dgm:prSet/>
      <dgm:spPr>
        <a:ln>
          <a:solidFill>
            <a:schemeClr val="bg1">
              <a:lumMod val="75000"/>
            </a:schemeClr>
          </a:solidFill>
        </a:ln>
      </dgm:spPr>
      <dgm:t>
        <a:bodyPr/>
        <a:lstStyle/>
        <a:p>
          <a:endParaRPr lang="en-US" dirty="0"/>
        </a:p>
      </dgm:t>
    </dgm:pt>
    <dgm:pt modelId="{4D01D673-2432-42CE-AE0D-3C9AC7EC6FC2}" type="sibTrans" cxnId="{7E3570E9-1A45-4863-8198-6F50A1AAE868}">
      <dgm:prSet/>
      <dgm:spPr/>
      <dgm:t>
        <a:bodyPr/>
        <a:lstStyle/>
        <a:p>
          <a:endParaRPr lang="en-US"/>
        </a:p>
      </dgm:t>
    </dgm:pt>
    <dgm:pt modelId="{8126EE1A-1B88-4D9B-BBD1-26A90F700267}">
      <dgm:prSet phldrT="[Text]"/>
      <dgm:spPr>
        <a:ln>
          <a:solidFill>
            <a:schemeClr val="bg1">
              <a:lumMod val="75000"/>
            </a:schemeClr>
          </a:solidFill>
        </a:ln>
      </dgm:spPr>
      <dgm:t>
        <a:bodyPr/>
        <a:lstStyle/>
        <a:p>
          <a:r>
            <a:rPr lang="en-US" dirty="0" smtClean="0"/>
            <a:t>4.6</a:t>
          </a:r>
          <a:endParaRPr lang="en-US" dirty="0"/>
        </a:p>
      </dgm:t>
    </dgm:pt>
    <dgm:pt modelId="{C2A9C2B3-5895-4F8A-90D0-9D44A9F57251}" type="parTrans" cxnId="{5A069D5A-17DF-4E84-A1E9-A662820DFEEF}">
      <dgm:prSet/>
      <dgm:spPr>
        <a:ln>
          <a:solidFill>
            <a:schemeClr val="bg1">
              <a:lumMod val="75000"/>
            </a:schemeClr>
          </a:solidFill>
        </a:ln>
      </dgm:spPr>
      <dgm:t>
        <a:bodyPr/>
        <a:lstStyle/>
        <a:p>
          <a:endParaRPr lang="en-US" dirty="0"/>
        </a:p>
      </dgm:t>
    </dgm:pt>
    <dgm:pt modelId="{770EB1BD-5FB4-4820-A16C-4CDFD7976B2C}" type="sibTrans" cxnId="{5A069D5A-17DF-4E84-A1E9-A662820DFEEF}">
      <dgm:prSet/>
      <dgm:spPr/>
      <dgm:t>
        <a:bodyPr/>
        <a:lstStyle/>
        <a:p>
          <a:endParaRPr lang="en-US"/>
        </a:p>
      </dgm:t>
    </dgm:pt>
    <dgm:pt modelId="{27D74536-2EF4-4F9A-BD04-33FFB6CD4181}">
      <dgm:prSet phldrT="[Text]"/>
      <dgm:spPr>
        <a:ln>
          <a:solidFill>
            <a:schemeClr val="bg1">
              <a:lumMod val="75000"/>
            </a:schemeClr>
          </a:solidFill>
        </a:ln>
      </dgm:spPr>
      <dgm:t>
        <a:bodyPr/>
        <a:lstStyle/>
        <a:p>
          <a:r>
            <a:rPr lang="en-US" dirty="0" smtClean="0"/>
            <a:t>4.7</a:t>
          </a:r>
          <a:endParaRPr lang="en-US" dirty="0"/>
        </a:p>
      </dgm:t>
    </dgm:pt>
    <dgm:pt modelId="{72E57361-23D0-495A-AAF2-475308AEF3D3}" type="parTrans" cxnId="{66B7B4FA-FBCB-4537-8978-7CB33FBDAD88}">
      <dgm:prSet/>
      <dgm:spPr>
        <a:ln>
          <a:solidFill>
            <a:schemeClr val="bg1">
              <a:lumMod val="75000"/>
            </a:schemeClr>
          </a:solidFill>
        </a:ln>
      </dgm:spPr>
      <dgm:t>
        <a:bodyPr/>
        <a:lstStyle/>
        <a:p>
          <a:endParaRPr lang="en-US" dirty="0"/>
        </a:p>
      </dgm:t>
    </dgm:pt>
    <dgm:pt modelId="{30C5418C-2583-4A66-83A7-41A119AC74D1}" type="sibTrans" cxnId="{66B7B4FA-FBCB-4537-8978-7CB33FBDAD88}">
      <dgm:prSet/>
      <dgm:spPr/>
      <dgm:t>
        <a:bodyPr/>
        <a:lstStyle/>
        <a:p>
          <a:endParaRPr lang="en-US"/>
        </a:p>
      </dgm:t>
    </dgm:pt>
    <dgm:pt modelId="{88C6FF92-226F-48F4-8CBB-625F88C8A129}">
      <dgm:prSet phldrT="[Text]" custT="1"/>
      <dgm:spPr>
        <a:solidFill>
          <a:srgbClr val="0066FF"/>
        </a:solidFill>
        <a:ln>
          <a:solidFill>
            <a:schemeClr val="tx1"/>
          </a:solidFill>
        </a:ln>
      </dgm:spPr>
      <dgm:t>
        <a:bodyPr/>
        <a:lstStyle/>
        <a:p>
          <a:r>
            <a:rPr lang="en-US" sz="1200" b="1" dirty="0" smtClean="0"/>
            <a:t>Learning Environment</a:t>
          </a:r>
          <a:endParaRPr lang="en-US" sz="1200" b="1" dirty="0"/>
        </a:p>
      </dgm:t>
    </dgm:pt>
    <dgm:pt modelId="{ED1C98AF-7678-4A40-AFCA-6BF546919E78}" type="parTrans" cxnId="{B678EA32-D199-4DFC-8043-4DD4A0D7FE1A}">
      <dgm:prSet/>
      <dgm:spPr/>
      <dgm:t>
        <a:bodyPr/>
        <a:lstStyle/>
        <a:p>
          <a:endParaRPr lang="en-US"/>
        </a:p>
      </dgm:t>
    </dgm:pt>
    <dgm:pt modelId="{602A8209-7390-433F-8931-FA159EB55FD3}" type="sibTrans" cxnId="{B678EA32-D199-4DFC-8043-4DD4A0D7FE1A}">
      <dgm:prSet/>
      <dgm:spPr/>
      <dgm:t>
        <a:bodyPr/>
        <a:lstStyle/>
        <a:p>
          <a:endParaRPr lang="en-US"/>
        </a:p>
      </dgm:t>
    </dgm:pt>
    <dgm:pt modelId="{FC62ED00-FAC0-47A6-8B1F-6BDBC2CB89C3}">
      <dgm:prSet phldrT="[Text]"/>
      <dgm:spPr>
        <a:ln>
          <a:solidFill>
            <a:schemeClr val="bg1">
              <a:lumMod val="75000"/>
            </a:schemeClr>
          </a:solidFill>
        </a:ln>
      </dgm:spPr>
      <dgm:t>
        <a:bodyPr/>
        <a:lstStyle/>
        <a:p>
          <a:r>
            <a:rPr lang="en-US" dirty="0" smtClean="0"/>
            <a:t>5.1</a:t>
          </a:r>
          <a:endParaRPr lang="en-US" dirty="0"/>
        </a:p>
      </dgm:t>
    </dgm:pt>
    <dgm:pt modelId="{611FDB42-A2C2-4BA8-A6BC-B3F8AA0F50E3}" type="parTrans" cxnId="{EFA1DB0D-A1A8-4EE4-A632-7B82B9E0072D}">
      <dgm:prSet/>
      <dgm:spPr>
        <a:ln>
          <a:solidFill>
            <a:schemeClr val="bg1">
              <a:lumMod val="75000"/>
            </a:schemeClr>
          </a:solidFill>
        </a:ln>
      </dgm:spPr>
      <dgm:t>
        <a:bodyPr/>
        <a:lstStyle/>
        <a:p>
          <a:endParaRPr lang="en-US" dirty="0"/>
        </a:p>
      </dgm:t>
    </dgm:pt>
    <dgm:pt modelId="{63C474F6-FB36-4220-B9C6-54538ED303AA}" type="sibTrans" cxnId="{EFA1DB0D-A1A8-4EE4-A632-7B82B9E0072D}">
      <dgm:prSet/>
      <dgm:spPr/>
      <dgm:t>
        <a:bodyPr/>
        <a:lstStyle/>
        <a:p>
          <a:endParaRPr lang="en-US"/>
        </a:p>
      </dgm:t>
    </dgm:pt>
    <dgm:pt modelId="{BDA54C54-6628-4C23-82BD-FA915440D101}">
      <dgm:prSet phldrT="[Text]"/>
      <dgm:spPr>
        <a:ln>
          <a:solidFill>
            <a:schemeClr val="bg1">
              <a:lumMod val="75000"/>
            </a:schemeClr>
          </a:solidFill>
        </a:ln>
      </dgm:spPr>
      <dgm:t>
        <a:bodyPr/>
        <a:lstStyle/>
        <a:p>
          <a:r>
            <a:rPr lang="en-US" dirty="0" smtClean="0"/>
            <a:t>5.2</a:t>
          </a:r>
          <a:endParaRPr lang="en-US" dirty="0"/>
        </a:p>
      </dgm:t>
    </dgm:pt>
    <dgm:pt modelId="{39318517-9A5C-49FD-BD19-8181DE01721F}" type="parTrans" cxnId="{E93B61FF-9DFE-469E-99EE-048F05738B1A}">
      <dgm:prSet/>
      <dgm:spPr>
        <a:ln>
          <a:solidFill>
            <a:schemeClr val="bg1">
              <a:lumMod val="75000"/>
            </a:schemeClr>
          </a:solidFill>
        </a:ln>
      </dgm:spPr>
      <dgm:t>
        <a:bodyPr/>
        <a:lstStyle/>
        <a:p>
          <a:endParaRPr lang="en-US" dirty="0"/>
        </a:p>
      </dgm:t>
    </dgm:pt>
    <dgm:pt modelId="{C196032F-1297-4657-BFAF-21CD0337CDEF}" type="sibTrans" cxnId="{E93B61FF-9DFE-469E-99EE-048F05738B1A}">
      <dgm:prSet/>
      <dgm:spPr/>
      <dgm:t>
        <a:bodyPr/>
        <a:lstStyle/>
        <a:p>
          <a:endParaRPr lang="en-US"/>
        </a:p>
      </dgm:t>
    </dgm:pt>
    <dgm:pt modelId="{683AF4C0-6CB6-432E-B1BD-2E93C79A3DDE}">
      <dgm:prSet phldrT="[Text]"/>
      <dgm:spPr>
        <a:ln>
          <a:solidFill>
            <a:schemeClr val="bg1">
              <a:lumMod val="75000"/>
            </a:schemeClr>
          </a:solidFill>
        </a:ln>
      </dgm:spPr>
      <dgm:t>
        <a:bodyPr/>
        <a:lstStyle/>
        <a:p>
          <a:r>
            <a:rPr lang="en-US" dirty="0" smtClean="0"/>
            <a:t>5.3</a:t>
          </a:r>
          <a:endParaRPr lang="en-US" dirty="0"/>
        </a:p>
      </dgm:t>
    </dgm:pt>
    <dgm:pt modelId="{D0AE26C2-F866-42DC-B490-43D45A121245}" type="parTrans" cxnId="{264240FA-EF42-4D62-870B-A6DB83430AFC}">
      <dgm:prSet/>
      <dgm:spPr>
        <a:ln>
          <a:solidFill>
            <a:schemeClr val="bg1">
              <a:lumMod val="75000"/>
            </a:schemeClr>
          </a:solidFill>
        </a:ln>
      </dgm:spPr>
      <dgm:t>
        <a:bodyPr/>
        <a:lstStyle/>
        <a:p>
          <a:endParaRPr lang="en-US" dirty="0"/>
        </a:p>
      </dgm:t>
    </dgm:pt>
    <dgm:pt modelId="{3F94D7FA-CB54-4225-88ED-3DC6F9E2B971}" type="sibTrans" cxnId="{264240FA-EF42-4D62-870B-A6DB83430AFC}">
      <dgm:prSet/>
      <dgm:spPr/>
      <dgm:t>
        <a:bodyPr/>
        <a:lstStyle/>
        <a:p>
          <a:endParaRPr lang="en-US"/>
        </a:p>
      </dgm:t>
    </dgm:pt>
    <dgm:pt modelId="{64F34916-D3E7-4D76-9FDB-A2BCBD7BC283}">
      <dgm:prSet phldrT="[Text]"/>
      <dgm:spPr>
        <a:ln>
          <a:solidFill>
            <a:schemeClr val="bg1">
              <a:lumMod val="75000"/>
            </a:schemeClr>
          </a:solidFill>
        </a:ln>
      </dgm:spPr>
      <dgm:t>
        <a:bodyPr/>
        <a:lstStyle/>
        <a:p>
          <a:r>
            <a:rPr lang="en-US" dirty="0" smtClean="0"/>
            <a:t>5.4</a:t>
          </a:r>
          <a:endParaRPr lang="en-US" dirty="0"/>
        </a:p>
      </dgm:t>
    </dgm:pt>
    <dgm:pt modelId="{84A4CD40-2988-4C5F-8CFC-E69AA15B6012}" type="parTrans" cxnId="{03ED6CD0-937E-47D0-BB42-4A732F05F22D}">
      <dgm:prSet/>
      <dgm:spPr>
        <a:ln>
          <a:solidFill>
            <a:schemeClr val="bg1">
              <a:lumMod val="75000"/>
            </a:schemeClr>
          </a:solidFill>
        </a:ln>
      </dgm:spPr>
      <dgm:t>
        <a:bodyPr/>
        <a:lstStyle/>
        <a:p>
          <a:endParaRPr lang="en-US" dirty="0"/>
        </a:p>
      </dgm:t>
    </dgm:pt>
    <dgm:pt modelId="{6986FC4F-26D9-40F4-90A9-D8E337BB33E4}" type="sibTrans" cxnId="{03ED6CD0-937E-47D0-BB42-4A732F05F22D}">
      <dgm:prSet/>
      <dgm:spPr/>
      <dgm:t>
        <a:bodyPr/>
        <a:lstStyle/>
        <a:p>
          <a:endParaRPr lang="en-US"/>
        </a:p>
      </dgm:t>
    </dgm:pt>
    <dgm:pt modelId="{1A6EC13F-EEFD-48D4-B795-19EB491C4366}">
      <dgm:prSet phldrT="[Text]"/>
      <dgm:spPr>
        <a:ln>
          <a:solidFill>
            <a:schemeClr val="bg1">
              <a:lumMod val="75000"/>
            </a:schemeClr>
          </a:solidFill>
        </a:ln>
      </dgm:spPr>
      <dgm:t>
        <a:bodyPr/>
        <a:lstStyle/>
        <a:p>
          <a:r>
            <a:rPr lang="en-US" dirty="0" smtClean="0"/>
            <a:t>5.5</a:t>
          </a:r>
          <a:endParaRPr lang="en-US" dirty="0"/>
        </a:p>
      </dgm:t>
    </dgm:pt>
    <dgm:pt modelId="{6E979187-D884-4FFE-BE7A-9D58A0BCF364}" type="parTrans" cxnId="{78CC3C73-4BC8-41D3-AFA4-E3B0C7D9FF57}">
      <dgm:prSet/>
      <dgm:spPr>
        <a:ln>
          <a:solidFill>
            <a:schemeClr val="bg1">
              <a:lumMod val="75000"/>
            </a:schemeClr>
          </a:solidFill>
        </a:ln>
      </dgm:spPr>
      <dgm:t>
        <a:bodyPr/>
        <a:lstStyle/>
        <a:p>
          <a:endParaRPr lang="en-US" dirty="0"/>
        </a:p>
      </dgm:t>
    </dgm:pt>
    <dgm:pt modelId="{A5662DBF-A481-4CFA-8B6A-7C305465263D}" type="sibTrans" cxnId="{78CC3C73-4BC8-41D3-AFA4-E3B0C7D9FF57}">
      <dgm:prSet/>
      <dgm:spPr/>
      <dgm:t>
        <a:bodyPr/>
        <a:lstStyle/>
        <a:p>
          <a:endParaRPr lang="en-US"/>
        </a:p>
      </dgm:t>
    </dgm:pt>
    <dgm:pt modelId="{833212EB-0B1A-4996-A418-4E9D5649F047}">
      <dgm:prSet phldrT="[Text]"/>
      <dgm:spPr>
        <a:ln>
          <a:solidFill>
            <a:schemeClr val="bg1">
              <a:lumMod val="75000"/>
            </a:schemeClr>
          </a:solidFill>
        </a:ln>
      </dgm:spPr>
      <dgm:t>
        <a:bodyPr/>
        <a:lstStyle/>
        <a:p>
          <a:r>
            <a:rPr lang="en-US" dirty="0" smtClean="0"/>
            <a:t>5.6</a:t>
          </a:r>
          <a:endParaRPr lang="en-US" dirty="0"/>
        </a:p>
      </dgm:t>
    </dgm:pt>
    <dgm:pt modelId="{AF1D205B-1D38-4F20-893D-AA911948397B}" type="parTrans" cxnId="{84D58EAE-EF8A-4633-B061-A63C6CC45938}">
      <dgm:prSet/>
      <dgm:spPr>
        <a:ln>
          <a:solidFill>
            <a:schemeClr val="bg1">
              <a:lumMod val="75000"/>
            </a:schemeClr>
          </a:solidFill>
        </a:ln>
      </dgm:spPr>
      <dgm:t>
        <a:bodyPr/>
        <a:lstStyle/>
        <a:p>
          <a:endParaRPr lang="en-US" dirty="0"/>
        </a:p>
      </dgm:t>
    </dgm:pt>
    <dgm:pt modelId="{8C7F14A1-2128-4144-B3A1-AA27A26DA397}" type="sibTrans" cxnId="{84D58EAE-EF8A-4633-B061-A63C6CC45938}">
      <dgm:prSet/>
      <dgm:spPr/>
      <dgm:t>
        <a:bodyPr/>
        <a:lstStyle/>
        <a:p>
          <a:endParaRPr lang="en-US"/>
        </a:p>
      </dgm:t>
    </dgm:pt>
    <dgm:pt modelId="{4FE58AF6-DA0D-4B2F-802D-13FB378EFD8B}">
      <dgm:prSet phldrT="[Text]"/>
      <dgm:spPr>
        <a:ln>
          <a:solidFill>
            <a:schemeClr val="bg1">
              <a:lumMod val="75000"/>
            </a:schemeClr>
          </a:solidFill>
        </a:ln>
      </dgm:spPr>
      <dgm:t>
        <a:bodyPr/>
        <a:lstStyle/>
        <a:p>
          <a:r>
            <a:rPr lang="en-US" dirty="0" smtClean="0"/>
            <a:t>5.7</a:t>
          </a:r>
          <a:endParaRPr lang="en-US" dirty="0"/>
        </a:p>
      </dgm:t>
    </dgm:pt>
    <dgm:pt modelId="{6A33F053-29AF-4811-9079-635354C6EC33}" type="parTrans" cxnId="{03E4321F-D334-40DF-BCEB-AED50FA9C165}">
      <dgm:prSet/>
      <dgm:spPr>
        <a:ln>
          <a:solidFill>
            <a:schemeClr val="bg1">
              <a:lumMod val="75000"/>
            </a:schemeClr>
          </a:solidFill>
        </a:ln>
      </dgm:spPr>
      <dgm:t>
        <a:bodyPr/>
        <a:lstStyle/>
        <a:p>
          <a:endParaRPr lang="en-US" dirty="0"/>
        </a:p>
      </dgm:t>
    </dgm:pt>
    <dgm:pt modelId="{90348425-526E-4088-BA12-B3A9DFE94567}" type="sibTrans" cxnId="{03E4321F-D334-40DF-BCEB-AED50FA9C165}">
      <dgm:prSet/>
      <dgm:spPr/>
      <dgm:t>
        <a:bodyPr/>
        <a:lstStyle/>
        <a:p>
          <a:endParaRPr lang="en-US"/>
        </a:p>
      </dgm:t>
    </dgm:pt>
    <dgm:pt modelId="{C22A3F47-A865-46C5-995A-75133A2BAFB3}">
      <dgm:prSet phldrT="[Text]"/>
      <dgm:spPr>
        <a:ln>
          <a:solidFill>
            <a:schemeClr val="bg1">
              <a:lumMod val="75000"/>
            </a:schemeClr>
          </a:solidFill>
        </a:ln>
      </dgm:spPr>
      <dgm:t>
        <a:bodyPr/>
        <a:lstStyle/>
        <a:p>
          <a:r>
            <a:rPr lang="en-US" dirty="0" smtClean="0"/>
            <a:t>5.8</a:t>
          </a:r>
          <a:endParaRPr lang="en-US" dirty="0"/>
        </a:p>
      </dgm:t>
    </dgm:pt>
    <dgm:pt modelId="{89F62FD2-3F53-4472-A9CF-13FA2A6D9F63}" type="parTrans" cxnId="{9120C31A-97A6-4CCE-B107-4E4D8943ED11}">
      <dgm:prSet/>
      <dgm:spPr>
        <a:ln>
          <a:solidFill>
            <a:schemeClr val="bg1">
              <a:lumMod val="75000"/>
            </a:schemeClr>
          </a:solidFill>
        </a:ln>
      </dgm:spPr>
      <dgm:t>
        <a:bodyPr/>
        <a:lstStyle/>
        <a:p>
          <a:endParaRPr lang="en-US" dirty="0"/>
        </a:p>
      </dgm:t>
    </dgm:pt>
    <dgm:pt modelId="{474FBC2A-78B9-421E-8618-C3384C6497F1}" type="sibTrans" cxnId="{9120C31A-97A6-4CCE-B107-4E4D8943ED11}">
      <dgm:prSet/>
      <dgm:spPr/>
      <dgm:t>
        <a:bodyPr/>
        <a:lstStyle/>
        <a:p>
          <a:endParaRPr lang="en-US"/>
        </a:p>
      </dgm:t>
    </dgm:pt>
    <dgm:pt modelId="{71E18107-D2C6-40AA-BBEE-499ADADD3E59}">
      <dgm:prSet phldrT="[Text]" custT="1"/>
      <dgm:spPr>
        <a:solidFill>
          <a:srgbClr val="0066FF"/>
        </a:solidFill>
        <a:ln>
          <a:solidFill>
            <a:schemeClr val="tx1"/>
          </a:solidFill>
        </a:ln>
      </dgm:spPr>
      <dgm:t>
        <a:bodyPr/>
        <a:lstStyle/>
        <a:p>
          <a:r>
            <a:rPr lang="en-US" sz="1200" b="1" dirty="0" smtClean="0"/>
            <a:t>Professionalism</a:t>
          </a:r>
          <a:endParaRPr lang="en-US" sz="1200" b="1" dirty="0"/>
        </a:p>
      </dgm:t>
    </dgm:pt>
    <dgm:pt modelId="{A3D23823-FC6C-4A74-BB91-E1F73D1F1AD6}" type="parTrans" cxnId="{64FAFB1B-A787-4739-96A4-CE4298C43E39}">
      <dgm:prSet/>
      <dgm:spPr/>
      <dgm:t>
        <a:bodyPr/>
        <a:lstStyle/>
        <a:p>
          <a:endParaRPr lang="en-US"/>
        </a:p>
      </dgm:t>
    </dgm:pt>
    <dgm:pt modelId="{A5246B5B-C55D-4E07-A7BF-2EDA3AD20D50}" type="sibTrans" cxnId="{64FAFB1B-A787-4739-96A4-CE4298C43E39}">
      <dgm:prSet/>
      <dgm:spPr/>
      <dgm:t>
        <a:bodyPr/>
        <a:lstStyle/>
        <a:p>
          <a:endParaRPr lang="en-US"/>
        </a:p>
      </dgm:t>
    </dgm:pt>
    <dgm:pt modelId="{0A2377B5-F9FA-44D6-83F7-F30ED078A05F}">
      <dgm:prSet phldrT="[Text]"/>
      <dgm:spPr>
        <a:ln>
          <a:solidFill>
            <a:schemeClr val="bg1">
              <a:lumMod val="75000"/>
            </a:schemeClr>
          </a:solidFill>
        </a:ln>
      </dgm:spPr>
      <dgm:t>
        <a:bodyPr/>
        <a:lstStyle/>
        <a:p>
          <a:r>
            <a:rPr lang="en-US" dirty="0" smtClean="0"/>
            <a:t>6.1</a:t>
          </a:r>
          <a:endParaRPr lang="en-US" dirty="0"/>
        </a:p>
      </dgm:t>
    </dgm:pt>
    <dgm:pt modelId="{E58B0289-8872-4B25-9536-6623AEEC3889}" type="parTrans" cxnId="{B7D41A9E-320B-44DE-AF2A-924F074E0CC2}">
      <dgm:prSet/>
      <dgm:spPr>
        <a:ln>
          <a:solidFill>
            <a:schemeClr val="bg1">
              <a:lumMod val="75000"/>
            </a:schemeClr>
          </a:solidFill>
        </a:ln>
      </dgm:spPr>
      <dgm:t>
        <a:bodyPr/>
        <a:lstStyle/>
        <a:p>
          <a:endParaRPr lang="en-US" dirty="0"/>
        </a:p>
      </dgm:t>
    </dgm:pt>
    <dgm:pt modelId="{996C2F4A-93B8-41F4-9272-A6DC7B61B150}" type="sibTrans" cxnId="{B7D41A9E-320B-44DE-AF2A-924F074E0CC2}">
      <dgm:prSet/>
      <dgm:spPr/>
      <dgm:t>
        <a:bodyPr/>
        <a:lstStyle/>
        <a:p>
          <a:endParaRPr lang="en-US"/>
        </a:p>
      </dgm:t>
    </dgm:pt>
    <dgm:pt modelId="{109792E0-84A8-41A8-A9CA-69C0D91FACCE}">
      <dgm:prSet phldrT="[Text]"/>
      <dgm:spPr>
        <a:ln>
          <a:solidFill>
            <a:schemeClr val="bg1">
              <a:lumMod val="75000"/>
            </a:schemeClr>
          </a:solidFill>
        </a:ln>
      </dgm:spPr>
      <dgm:t>
        <a:bodyPr/>
        <a:lstStyle/>
        <a:p>
          <a:r>
            <a:rPr lang="en-US" dirty="0" smtClean="0"/>
            <a:t>6.2</a:t>
          </a:r>
          <a:endParaRPr lang="en-US" dirty="0"/>
        </a:p>
      </dgm:t>
    </dgm:pt>
    <dgm:pt modelId="{CDA49DE7-5D53-4A3A-9630-7E37B8B65675}" type="parTrans" cxnId="{7D7062C7-23B5-4F9E-B269-DCCF665A3B30}">
      <dgm:prSet/>
      <dgm:spPr>
        <a:ln>
          <a:solidFill>
            <a:schemeClr val="bg1">
              <a:lumMod val="75000"/>
            </a:schemeClr>
          </a:solidFill>
        </a:ln>
      </dgm:spPr>
      <dgm:t>
        <a:bodyPr/>
        <a:lstStyle/>
        <a:p>
          <a:endParaRPr lang="en-US" dirty="0"/>
        </a:p>
      </dgm:t>
    </dgm:pt>
    <dgm:pt modelId="{6C5B522E-EFED-4044-9D5A-F9F38C9D4DE8}" type="sibTrans" cxnId="{7D7062C7-23B5-4F9E-B269-DCCF665A3B30}">
      <dgm:prSet/>
      <dgm:spPr/>
      <dgm:t>
        <a:bodyPr/>
        <a:lstStyle/>
        <a:p>
          <a:endParaRPr lang="en-US"/>
        </a:p>
      </dgm:t>
    </dgm:pt>
    <dgm:pt modelId="{2706D5E5-B55B-408C-AD33-AA44D83BC231}">
      <dgm:prSet phldrT="[Text]"/>
      <dgm:spPr>
        <a:ln>
          <a:solidFill>
            <a:schemeClr val="bg1">
              <a:lumMod val="75000"/>
            </a:schemeClr>
          </a:solidFill>
        </a:ln>
      </dgm:spPr>
      <dgm:t>
        <a:bodyPr/>
        <a:lstStyle/>
        <a:p>
          <a:r>
            <a:rPr lang="en-US" dirty="0" smtClean="0"/>
            <a:t>6.3</a:t>
          </a:r>
          <a:endParaRPr lang="en-US" dirty="0"/>
        </a:p>
      </dgm:t>
    </dgm:pt>
    <dgm:pt modelId="{D3181F49-2AE4-482A-8E5C-914D3144B64F}" type="parTrans" cxnId="{D9A1D7E1-CB34-4C98-9661-9F3D2EA1D056}">
      <dgm:prSet/>
      <dgm:spPr>
        <a:ln>
          <a:solidFill>
            <a:schemeClr val="bg1">
              <a:lumMod val="75000"/>
            </a:schemeClr>
          </a:solidFill>
        </a:ln>
      </dgm:spPr>
      <dgm:t>
        <a:bodyPr/>
        <a:lstStyle/>
        <a:p>
          <a:endParaRPr lang="en-US" dirty="0"/>
        </a:p>
      </dgm:t>
    </dgm:pt>
    <dgm:pt modelId="{7069E424-A309-4A3A-9BD0-95A74566D55A}" type="sibTrans" cxnId="{D9A1D7E1-CB34-4C98-9661-9F3D2EA1D056}">
      <dgm:prSet/>
      <dgm:spPr/>
      <dgm:t>
        <a:bodyPr/>
        <a:lstStyle/>
        <a:p>
          <a:endParaRPr lang="en-US"/>
        </a:p>
      </dgm:t>
    </dgm:pt>
    <dgm:pt modelId="{06D14999-F753-4BA9-B138-2722327B5507}">
      <dgm:prSet phldrT="[Text]"/>
      <dgm:spPr>
        <a:ln>
          <a:solidFill>
            <a:schemeClr val="bg1">
              <a:lumMod val="75000"/>
            </a:schemeClr>
          </a:solidFill>
        </a:ln>
      </dgm:spPr>
      <dgm:t>
        <a:bodyPr/>
        <a:lstStyle/>
        <a:p>
          <a:r>
            <a:rPr lang="en-US" dirty="0" smtClean="0"/>
            <a:t>6.4</a:t>
          </a:r>
          <a:endParaRPr lang="en-US" dirty="0"/>
        </a:p>
      </dgm:t>
    </dgm:pt>
    <dgm:pt modelId="{7A5EC697-24A9-4ECD-BD0D-C9DDA30048B6}" type="parTrans" cxnId="{A6CBB893-6E13-4D23-9FD9-5F1810C3117A}">
      <dgm:prSet/>
      <dgm:spPr>
        <a:ln>
          <a:solidFill>
            <a:schemeClr val="bg1">
              <a:lumMod val="75000"/>
            </a:schemeClr>
          </a:solidFill>
        </a:ln>
      </dgm:spPr>
      <dgm:t>
        <a:bodyPr/>
        <a:lstStyle/>
        <a:p>
          <a:endParaRPr lang="en-US" dirty="0"/>
        </a:p>
      </dgm:t>
    </dgm:pt>
    <dgm:pt modelId="{223C3804-F369-451C-AB4F-0B35E05CA743}" type="sibTrans" cxnId="{A6CBB893-6E13-4D23-9FD9-5F1810C3117A}">
      <dgm:prSet/>
      <dgm:spPr/>
      <dgm:t>
        <a:bodyPr/>
        <a:lstStyle/>
        <a:p>
          <a:endParaRPr lang="en-US"/>
        </a:p>
      </dgm:t>
    </dgm:pt>
    <dgm:pt modelId="{792CCBEE-3149-48FC-B9D1-55E4AED51DC1}">
      <dgm:prSet phldrT="[Text]"/>
      <dgm:spPr>
        <a:ln>
          <a:solidFill>
            <a:schemeClr val="bg1">
              <a:lumMod val="75000"/>
            </a:schemeClr>
          </a:solidFill>
        </a:ln>
      </dgm:spPr>
      <dgm:t>
        <a:bodyPr/>
        <a:lstStyle/>
        <a:p>
          <a:r>
            <a:rPr lang="en-US" dirty="0" smtClean="0"/>
            <a:t>6.5</a:t>
          </a:r>
          <a:endParaRPr lang="en-US" dirty="0"/>
        </a:p>
      </dgm:t>
    </dgm:pt>
    <dgm:pt modelId="{F0FF2761-AD08-45B1-9339-085E29A70C9A}" type="parTrans" cxnId="{54769264-8EA0-45E5-B48D-5B646DE63E0F}">
      <dgm:prSet/>
      <dgm:spPr>
        <a:ln>
          <a:solidFill>
            <a:schemeClr val="bg1">
              <a:lumMod val="75000"/>
            </a:schemeClr>
          </a:solidFill>
        </a:ln>
      </dgm:spPr>
      <dgm:t>
        <a:bodyPr/>
        <a:lstStyle/>
        <a:p>
          <a:endParaRPr lang="en-US" dirty="0"/>
        </a:p>
      </dgm:t>
    </dgm:pt>
    <dgm:pt modelId="{B320457D-B471-492D-9C40-4566AC3CD037}" type="sibTrans" cxnId="{54769264-8EA0-45E5-B48D-5B646DE63E0F}">
      <dgm:prSet/>
      <dgm:spPr/>
      <dgm:t>
        <a:bodyPr/>
        <a:lstStyle/>
        <a:p>
          <a:endParaRPr lang="en-US"/>
        </a:p>
      </dgm:t>
    </dgm:pt>
    <dgm:pt modelId="{58DF9888-3C71-43B8-A1AB-06080AD2588C}">
      <dgm:prSet phldrT="[Text]"/>
      <dgm:spPr>
        <a:ln>
          <a:solidFill>
            <a:schemeClr val="bg1">
              <a:lumMod val="75000"/>
            </a:schemeClr>
          </a:solidFill>
        </a:ln>
      </dgm:spPr>
      <dgm:t>
        <a:bodyPr/>
        <a:lstStyle/>
        <a:p>
          <a:r>
            <a:rPr lang="en-US" dirty="0" smtClean="0"/>
            <a:t>6.6</a:t>
          </a:r>
          <a:endParaRPr lang="en-US" dirty="0"/>
        </a:p>
      </dgm:t>
    </dgm:pt>
    <dgm:pt modelId="{09ACEDB5-367B-41E4-A878-3F16B925F94B}" type="parTrans" cxnId="{C583BD0C-515D-4DA1-BC2C-86C6D41873D8}">
      <dgm:prSet/>
      <dgm:spPr>
        <a:ln>
          <a:solidFill>
            <a:schemeClr val="bg1">
              <a:lumMod val="75000"/>
            </a:schemeClr>
          </a:solidFill>
        </a:ln>
      </dgm:spPr>
      <dgm:t>
        <a:bodyPr/>
        <a:lstStyle/>
        <a:p>
          <a:endParaRPr lang="en-US" dirty="0"/>
        </a:p>
      </dgm:t>
    </dgm:pt>
    <dgm:pt modelId="{50C76BEB-599E-4212-B19B-FA914AF3F7FE}" type="sibTrans" cxnId="{C583BD0C-515D-4DA1-BC2C-86C6D41873D8}">
      <dgm:prSet/>
      <dgm:spPr/>
      <dgm:t>
        <a:bodyPr/>
        <a:lstStyle/>
        <a:p>
          <a:endParaRPr lang="en-US"/>
        </a:p>
      </dgm:t>
    </dgm:pt>
    <dgm:pt modelId="{019B211F-7752-4197-93ED-49DE9EED559F}">
      <dgm:prSet phldrT="[Text]"/>
      <dgm:spPr>
        <a:ln>
          <a:solidFill>
            <a:schemeClr val="bg1">
              <a:lumMod val="75000"/>
            </a:schemeClr>
          </a:solidFill>
        </a:ln>
      </dgm:spPr>
      <dgm:t>
        <a:bodyPr/>
        <a:lstStyle/>
        <a:p>
          <a:r>
            <a:rPr lang="en-US" dirty="0" smtClean="0"/>
            <a:t>6.7</a:t>
          </a:r>
          <a:endParaRPr lang="en-US" dirty="0"/>
        </a:p>
      </dgm:t>
    </dgm:pt>
    <dgm:pt modelId="{7980C92E-0698-4E3A-9C9A-EC2F2EF7E8BB}" type="parTrans" cxnId="{1CD30FB0-78A0-4752-A52E-B9E887EB05F3}">
      <dgm:prSet/>
      <dgm:spPr>
        <a:ln>
          <a:solidFill>
            <a:schemeClr val="bg1">
              <a:lumMod val="75000"/>
            </a:schemeClr>
          </a:solidFill>
        </a:ln>
      </dgm:spPr>
      <dgm:t>
        <a:bodyPr/>
        <a:lstStyle/>
        <a:p>
          <a:endParaRPr lang="en-US" dirty="0"/>
        </a:p>
      </dgm:t>
    </dgm:pt>
    <dgm:pt modelId="{CAA64422-02A3-4E7A-ADD3-C610658BB827}" type="sibTrans" cxnId="{1CD30FB0-78A0-4752-A52E-B9E887EB05F3}">
      <dgm:prSet/>
      <dgm:spPr/>
      <dgm:t>
        <a:bodyPr/>
        <a:lstStyle/>
        <a:p>
          <a:endParaRPr lang="en-US"/>
        </a:p>
      </dgm:t>
    </dgm:pt>
    <dgm:pt modelId="{3A908612-7814-4BE6-8E0C-142F69183CB7}">
      <dgm:prSet phldrT="[Text]"/>
      <dgm:spPr>
        <a:ln>
          <a:solidFill>
            <a:schemeClr val="bg1">
              <a:lumMod val="75000"/>
            </a:schemeClr>
          </a:solidFill>
        </a:ln>
      </dgm:spPr>
      <dgm:t>
        <a:bodyPr/>
        <a:lstStyle/>
        <a:p>
          <a:r>
            <a:rPr lang="en-US" dirty="0" smtClean="0"/>
            <a:t>6.8</a:t>
          </a:r>
          <a:endParaRPr lang="en-US" dirty="0"/>
        </a:p>
      </dgm:t>
    </dgm:pt>
    <dgm:pt modelId="{56582043-93E3-4B4D-A67F-C9C5D33AD89D}" type="parTrans" cxnId="{40B5D6C5-B18C-4EB5-9D4D-7A66A93FE6B6}">
      <dgm:prSet/>
      <dgm:spPr>
        <a:ln>
          <a:solidFill>
            <a:schemeClr val="bg1">
              <a:lumMod val="75000"/>
            </a:schemeClr>
          </a:solidFill>
        </a:ln>
      </dgm:spPr>
      <dgm:t>
        <a:bodyPr/>
        <a:lstStyle/>
        <a:p>
          <a:endParaRPr lang="en-US" dirty="0"/>
        </a:p>
      </dgm:t>
    </dgm:pt>
    <dgm:pt modelId="{6CC8534D-1659-45AD-8055-336A1B9B3AAA}" type="sibTrans" cxnId="{40B5D6C5-B18C-4EB5-9D4D-7A66A93FE6B6}">
      <dgm:prSet/>
      <dgm:spPr/>
      <dgm:t>
        <a:bodyPr/>
        <a:lstStyle/>
        <a:p>
          <a:endParaRPr lang="en-US"/>
        </a:p>
      </dgm:t>
    </dgm:pt>
    <dgm:pt modelId="{1506246E-7E12-4367-8A34-CAB4B2AD7D21}">
      <dgm:prSet phldrT="[Text]"/>
      <dgm:spPr>
        <a:ln>
          <a:solidFill>
            <a:schemeClr val="bg1">
              <a:lumMod val="75000"/>
            </a:schemeClr>
          </a:solidFill>
        </a:ln>
      </dgm:spPr>
      <dgm:t>
        <a:bodyPr/>
        <a:lstStyle/>
        <a:p>
          <a:r>
            <a:rPr lang="en-US" dirty="0" smtClean="0"/>
            <a:t>6.9</a:t>
          </a:r>
          <a:endParaRPr lang="en-US" dirty="0"/>
        </a:p>
      </dgm:t>
    </dgm:pt>
    <dgm:pt modelId="{AB830828-9DC3-47BF-8031-51A35BE51ED1}" type="parTrans" cxnId="{3FB228F4-6E24-4905-9E0B-89C0D80BBE00}">
      <dgm:prSet/>
      <dgm:spPr>
        <a:ln>
          <a:solidFill>
            <a:schemeClr val="bg1">
              <a:lumMod val="75000"/>
            </a:schemeClr>
          </a:solidFill>
        </a:ln>
      </dgm:spPr>
      <dgm:t>
        <a:bodyPr/>
        <a:lstStyle/>
        <a:p>
          <a:endParaRPr lang="en-US" dirty="0"/>
        </a:p>
      </dgm:t>
    </dgm:pt>
    <dgm:pt modelId="{A6871899-0E0C-41A6-ACBB-81BC666AED29}" type="sibTrans" cxnId="{3FB228F4-6E24-4905-9E0B-89C0D80BBE00}">
      <dgm:prSet/>
      <dgm:spPr/>
      <dgm:t>
        <a:bodyPr/>
        <a:lstStyle/>
        <a:p>
          <a:endParaRPr lang="en-US"/>
        </a:p>
      </dgm:t>
    </dgm:pt>
    <dgm:pt modelId="{CE2AA4E4-5B71-46B8-894C-411E2A612C96}">
      <dgm:prSet phldrT="[Text]" custT="1"/>
      <dgm:spPr>
        <a:solidFill>
          <a:srgbClr val="0066FF"/>
        </a:solidFill>
        <a:ln>
          <a:solidFill>
            <a:schemeClr val="tx1"/>
          </a:solidFill>
        </a:ln>
      </dgm:spPr>
      <dgm:t>
        <a:bodyPr/>
        <a:lstStyle/>
        <a:p>
          <a:r>
            <a:rPr lang="en-US" sz="1200" b="1" dirty="0" smtClean="0"/>
            <a:t>Student Academic Progress</a:t>
          </a:r>
          <a:endParaRPr lang="en-US" sz="1200" b="1" dirty="0"/>
        </a:p>
      </dgm:t>
    </dgm:pt>
    <dgm:pt modelId="{9723BCE8-47B3-4E27-85D9-E7C9F48EF337}" type="parTrans" cxnId="{349D38FA-E814-4144-8AC9-5B5A07D91CD1}">
      <dgm:prSet/>
      <dgm:spPr/>
      <dgm:t>
        <a:bodyPr/>
        <a:lstStyle/>
        <a:p>
          <a:endParaRPr lang="en-US"/>
        </a:p>
      </dgm:t>
    </dgm:pt>
    <dgm:pt modelId="{DA2B05D7-18E0-4B17-AD57-1E06F504C1FB}" type="sibTrans" cxnId="{349D38FA-E814-4144-8AC9-5B5A07D91CD1}">
      <dgm:prSet/>
      <dgm:spPr/>
      <dgm:t>
        <a:bodyPr/>
        <a:lstStyle/>
        <a:p>
          <a:endParaRPr lang="en-US"/>
        </a:p>
      </dgm:t>
    </dgm:pt>
    <dgm:pt modelId="{6357409B-BDDA-424B-A4C1-53F775DE6CF3}">
      <dgm:prSet phldrT="[Text]"/>
      <dgm:spPr>
        <a:ln>
          <a:solidFill>
            <a:schemeClr val="bg1">
              <a:lumMod val="75000"/>
            </a:schemeClr>
          </a:solidFill>
        </a:ln>
      </dgm:spPr>
      <dgm:t>
        <a:bodyPr/>
        <a:lstStyle/>
        <a:p>
          <a:r>
            <a:rPr lang="en-US" dirty="0" smtClean="0"/>
            <a:t>7.1</a:t>
          </a:r>
          <a:endParaRPr lang="en-US" dirty="0"/>
        </a:p>
      </dgm:t>
    </dgm:pt>
    <dgm:pt modelId="{70085765-F2CD-42F8-BD84-6C3198A39C51}" type="parTrans" cxnId="{75E9387A-B275-4E65-BB91-EDBC124ADCB8}">
      <dgm:prSet/>
      <dgm:spPr>
        <a:ln>
          <a:solidFill>
            <a:schemeClr val="bg1">
              <a:lumMod val="75000"/>
            </a:schemeClr>
          </a:solidFill>
        </a:ln>
      </dgm:spPr>
      <dgm:t>
        <a:bodyPr/>
        <a:lstStyle/>
        <a:p>
          <a:endParaRPr lang="en-US" dirty="0"/>
        </a:p>
      </dgm:t>
    </dgm:pt>
    <dgm:pt modelId="{C3BA0598-AD4D-48EE-8835-BF8DF0FA93D6}" type="sibTrans" cxnId="{75E9387A-B275-4E65-BB91-EDBC124ADCB8}">
      <dgm:prSet/>
      <dgm:spPr/>
      <dgm:t>
        <a:bodyPr/>
        <a:lstStyle/>
        <a:p>
          <a:endParaRPr lang="en-US"/>
        </a:p>
      </dgm:t>
    </dgm:pt>
    <dgm:pt modelId="{7F5C8A91-11FA-4C09-A1B3-FBDCB690B33D}">
      <dgm:prSet phldrT="[Text]"/>
      <dgm:spPr>
        <a:ln>
          <a:solidFill>
            <a:schemeClr val="bg1">
              <a:lumMod val="75000"/>
            </a:schemeClr>
          </a:solidFill>
        </a:ln>
      </dgm:spPr>
      <dgm:t>
        <a:bodyPr/>
        <a:lstStyle/>
        <a:p>
          <a:r>
            <a:rPr lang="en-US" dirty="0" smtClean="0"/>
            <a:t>7.2</a:t>
          </a:r>
          <a:endParaRPr lang="en-US" dirty="0"/>
        </a:p>
      </dgm:t>
    </dgm:pt>
    <dgm:pt modelId="{A928BA6B-BDF5-435D-A622-4EB59CAECC37}" type="parTrans" cxnId="{213D076F-6E3C-43CC-9019-748329EC24E9}">
      <dgm:prSet/>
      <dgm:spPr>
        <a:ln>
          <a:solidFill>
            <a:schemeClr val="bg1">
              <a:lumMod val="75000"/>
            </a:schemeClr>
          </a:solidFill>
        </a:ln>
      </dgm:spPr>
      <dgm:t>
        <a:bodyPr/>
        <a:lstStyle/>
        <a:p>
          <a:endParaRPr lang="en-US" dirty="0"/>
        </a:p>
      </dgm:t>
    </dgm:pt>
    <dgm:pt modelId="{6DB87706-FA97-4D1B-AA2E-45BD09742E25}" type="sibTrans" cxnId="{213D076F-6E3C-43CC-9019-748329EC24E9}">
      <dgm:prSet/>
      <dgm:spPr/>
      <dgm:t>
        <a:bodyPr/>
        <a:lstStyle/>
        <a:p>
          <a:endParaRPr lang="en-US"/>
        </a:p>
      </dgm:t>
    </dgm:pt>
    <dgm:pt modelId="{CCCB4D5E-4454-45B0-BC68-1229B7440992}">
      <dgm:prSet phldrT="[Text]"/>
      <dgm:spPr>
        <a:ln>
          <a:solidFill>
            <a:schemeClr val="bg1">
              <a:lumMod val="75000"/>
            </a:schemeClr>
          </a:solidFill>
        </a:ln>
      </dgm:spPr>
      <dgm:t>
        <a:bodyPr/>
        <a:lstStyle/>
        <a:p>
          <a:r>
            <a:rPr lang="en-US" dirty="0" smtClean="0"/>
            <a:t>7.3</a:t>
          </a:r>
          <a:endParaRPr lang="en-US" dirty="0"/>
        </a:p>
      </dgm:t>
    </dgm:pt>
    <dgm:pt modelId="{12B69C8F-0319-4B33-9A97-22CAAA7E99D3}" type="parTrans" cxnId="{9803C906-F6D3-4B28-ACB1-BFC3081C96EE}">
      <dgm:prSet/>
      <dgm:spPr>
        <a:ln>
          <a:solidFill>
            <a:schemeClr val="bg1">
              <a:lumMod val="75000"/>
            </a:schemeClr>
          </a:solidFill>
        </a:ln>
      </dgm:spPr>
      <dgm:t>
        <a:bodyPr/>
        <a:lstStyle/>
        <a:p>
          <a:endParaRPr lang="en-US" dirty="0"/>
        </a:p>
      </dgm:t>
    </dgm:pt>
    <dgm:pt modelId="{58913D35-3B36-4E5E-9ED2-94D9BBA03EAF}" type="sibTrans" cxnId="{9803C906-F6D3-4B28-ACB1-BFC3081C96EE}">
      <dgm:prSet/>
      <dgm:spPr/>
      <dgm:t>
        <a:bodyPr/>
        <a:lstStyle/>
        <a:p>
          <a:endParaRPr lang="en-US"/>
        </a:p>
      </dgm:t>
    </dgm:pt>
    <dgm:pt modelId="{C0461C46-4F6B-468C-9EDD-460BDB69171D}">
      <dgm:prSet phldrT="[Text]"/>
      <dgm:spPr>
        <a:ln>
          <a:solidFill>
            <a:schemeClr val="bg1">
              <a:lumMod val="75000"/>
            </a:schemeClr>
          </a:solidFill>
        </a:ln>
      </dgm:spPr>
      <dgm:t>
        <a:bodyPr/>
        <a:lstStyle/>
        <a:p>
          <a:r>
            <a:rPr lang="en-US" dirty="0" smtClean="0"/>
            <a:t>7.4</a:t>
          </a:r>
          <a:endParaRPr lang="en-US" dirty="0"/>
        </a:p>
      </dgm:t>
    </dgm:pt>
    <dgm:pt modelId="{34C702C5-2968-4973-BA4A-F9DCCCA53049}" type="parTrans" cxnId="{6EAEC3F1-3D42-4294-842B-DDFC80B2884F}">
      <dgm:prSet/>
      <dgm:spPr>
        <a:ln>
          <a:solidFill>
            <a:schemeClr val="bg1">
              <a:lumMod val="75000"/>
            </a:schemeClr>
          </a:solidFill>
        </a:ln>
      </dgm:spPr>
      <dgm:t>
        <a:bodyPr/>
        <a:lstStyle/>
        <a:p>
          <a:endParaRPr lang="en-US" dirty="0"/>
        </a:p>
      </dgm:t>
    </dgm:pt>
    <dgm:pt modelId="{7D117398-95AE-4287-8AF7-BF93900526B0}" type="sibTrans" cxnId="{6EAEC3F1-3D42-4294-842B-DDFC80B2884F}">
      <dgm:prSet/>
      <dgm:spPr/>
      <dgm:t>
        <a:bodyPr/>
        <a:lstStyle/>
        <a:p>
          <a:endParaRPr lang="en-US"/>
        </a:p>
      </dgm:t>
    </dgm:pt>
    <dgm:pt modelId="{71EE3341-AEC0-49A6-A8D8-469D202A7000}" type="pres">
      <dgm:prSet presAssocID="{ACDA8265-D390-4D1C-A58B-65EBDD621FF8}" presName="diagram" presStyleCnt="0">
        <dgm:presLayoutVars>
          <dgm:chPref val="1"/>
          <dgm:dir/>
          <dgm:animOne val="branch"/>
          <dgm:animLvl val="lvl"/>
          <dgm:resizeHandles/>
        </dgm:presLayoutVars>
      </dgm:prSet>
      <dgm:spPr/>
      <dgm:t>
        <a:bodyPr/>
        <a:lstStyle/>
        <a:p>
          <a:endParaRPr lang="en-US"/>
        </a:p>
      </dgm:t>
    </dgm:pt>
    <dgm:pt modelId="{C833C4C8-AC02-41CF-B020-89141C9DA166}" type="pres">
      <dgm:prSet presAssocID="{BFA2EC29-FA4B-4418-BBD5-1AF836CFA861}" presName="root" presStyleCnt="0"/>
      <dgm:spPr/>
    </dgm:pt>
    <dgm:pt modelId="{AF9B3031-F758-4406-A54B-B1AE06E9785E}" type="pres">
      <dgm:prSet presAssocID="{BFA2EC29-FA4B-4418-BBD5-1AF836CFA861}" presName="rootComposite" presStyleCnt="0"/>
      <dgm:spPr/>
    </dgm:pt>
    <dgm:pt modelId="{7A647B6F-AC21-418E-AE91-292EECB14A33}" type="pres">
      <dgm:prSet presAssocID="{BFA2EC29-FA4B-4418-BBD5-1AF836CFA861}" presName="rootText" presStyleLbl="node1" presStyleIdx="0" presStyleCnt="7" custScaleX="147728" custScaleY="160635"/>
      <dgm:spPr/>
      <dgm:t>
        <a:bodyPr/>
        <a:lstStyle/>
        <a:p>
          <a:endParaRPr lang="en-US"/>
        </a:p>
      </dgm:t>
    </dgm:pt>
    <dgm:pt modelId="{E597D9CA-AAC6-4018-AC42-C0918A5DF885}" type="pres">
      <dgm:prSet presAssocID="{BFA2EC29-FA4B-4418-BBD5-1AF836CFA861}" presName="rootConnector" presStyleLbl="node1" presStyleIdx="0" presStyleCnt="7"/>
      <dgm:spPr/>
      <dgm:t>
        <a:bodyPr/>
        <a:lstStyle/>
        <a:p>
          <a:endParaRPr lang="en-US"/>
        </a:p>
      </dgm:t>
    </dgm:pt>
    <dgm:pt modelId="{938DE918-519F-4F40-8817-AFA0D79614D1}" type="pres">
      <dgm:prSet presAssocID="{BFA2EC29-FA4B-4418-BBD5-1AF836CFA861}" presName="childShape" presStyleCnt="0"/>
      <dgm:spPr/>
    </dgm:pt>
    <dgm:pt modelId="{AC570DBC-D259-4D74-AD60-5F45BC82E1B1}" type="pres">
      <dgm:prSet presAssocID="{3E0433AC-B274-4F1D-BE0E-4CA5C9A2C27B}" presName="Name13" presStyleLbl="parChTrans1D2" presStyleIdx="0" presStyleCnt="48"/>
      <dgm:spPr/>
      <dgm:t>
        <a:bodyPr/>
        <a:lstStyle/>
        <a:p>
          <a:endParaRPr lang="en-US"/>
        </a:p>
      </dgm:t>
    </dgm:pt>
    <dgm:pt modelId="{4CBDDE3C-72D3-43F5-9201-D787DBE43000}" type="pres">
      <dgm:prSet presAssocID="{A7AD4B34-3C76-4EF1-9E8B-D512E47EE40A}" presName="childText" presStyleLbl="bgAcc1" presStyleIdx="0" presStyleCnt="48">
        <dgm:presLayoutVars>
          <dgm:bulletEnabled val="1"/>
        </dgm:presLayoutVars>
      </dgm:prSet>
      <dgm:spPr/>
      <dgm:t>
        <a:bodyPr/>
        <a:lstStyle/>
        <a:p>
          <a:endParaRPr lang="en-US"/>
        </a:p>
      </dgm:t>
    </dgm:pt>
    <dgm:pt modelId="{0A62BD85-FFAD-4A95-A715-F99B8A693F36}" type="pres">
      <dgm:prSet presAssocID="{FB0E03D4-DD7E-4FAA-A5E8-28B9A3647429}" presName="Name13" presStyleLbl="parChTrans1D2" presStyleIdx="1" presStyleCnt="48"/>
      <dgm:spPr/>
      <dgm:t>
        <a:bodyPr/>
        <a:lstStyle/>
        <a:p>
          <a:endParaRPr lang="en-US"/>
        </a:p>
      </dgm:t>
    </dgm:pt>
    <dgm:pt modelId="{7576C9E1-07CC-4D4A-8CD5-4D3034B64C0A}" type="pres">
      <dgm:prSet presAssocID="{C93C8798-E6A0-4B70-83B8-4F9D9B583076}" presName="childText" presStyleLbl="bgAcc1" presStyleIdx="1" presStyleCnt="48">
        <dgm:presLayoutVars>
          <dgm:bulletEnabled val="1"/>
        </dgm:presLayoutVars>
      </dgm:prSet>
      <dgm:spPr/>
      <dgm:t>
        <a:bodyPr/>
        <a:lstStyle/>
        <a:p>
          <a:endParaRPr lang="en-US"/>
        </a:p>
      </dgm:t>
    </dgm:pt>
    <dgm:pt modelId="{EBC81BC9-62E2-4FBB-A8B5-DF875B73FE29}" type="pres">
      <dgm:prSet presAssocID="{B3CC3B3B-C664-4ED0-9822-86294D3E3E29}" presName="Name13" presStyleLbl="parChTrans1D2" presStyleIdx="2" presStyleCnt="48"/>
      <dgm:spPr/>
      <dgm:t>
        <a:bodyPr/>
        <a:lstStyle/>
        <a:p>
          <a:endParaRPr lang="en-US"/>
        </a:p>
      </dgm:t>
    </dgm:pt>
    <dgm:pt modelId="{7C88C110-EFFA-458D-B453-AE15F0BA96C4}" type="pres">
      <dgm:prSet presAssocID="{B93E85E2-3C55-4A20-970C-A75C7E06F10E}" presName="childText" presStyleLbl="bgAcc1" presStyleIdx="2" presStyleCnt="48">
        <dgm:presLayoutVars>
          <dgm:bulletEnabled val="1"/>
        </dgm:presLayoutVars>
      </dgm:prSet>
      <dgm:spPr/>
      <dgm:t>
        <a:bodyPr/>
        <a:lstStyle/>
        <a:p>
          <a:endParaRPr lang="en-US"/>
        </a:p>
      </dgm:t>
    </dgm:pt>
    <dgm:pt modelId="{166D28A5-DCED-4190-964B-32C4E38A4C4B}" type="pres">
      <dgm:prSet presAssocID="{6D3335D5-D1FB-41C5-9DCB-E38881618BB9}" presName="Name13" presStyleLbl="parChTrans1D2" presStyleIdx="3" presStyleCnt="48"/>
      <dgm:spPr/>
      <dgm:t>
        <a:bodyPr/>
        <a:lstStyle/>
        <a:p>
          <a:endParaRPr lang="en-US"/>
        </a:p>
      </dgm:t>
    </dgm:pt>
    <dgm:pt modelId="{2BB9C85B-AB45-48B2-B2C1-B682E96A3304}" type="pres">
      <dgm:prSet presAssocID="{435494D7-84BE-4341-9AC2-686A172A0AEF}" presName="childText" presStyleLbl="bgAcc1" presStyleIdx="3" presStyleCnt="48">
        <dgm:presLayoutVars>
          <dgm:bulletEnabled val="1"/>
        </dgm:presLayoutVars>
      </dgm:prSet>
      <dgm:spPr/>
      <dgm:t>
        <a:bodyPr/>
        <a:lstStyle/>
        <a:p>
          <a:endParaRPr lang="en-US"/>
        </a:p>
      </dgm:t>
    </dgm:pt>
    <dgm:pt modelId="{F1DADB2E-7E65-4B4E-8BB4-C3D35DB13726}" type="pres">
      <dgm:prSet presAssocID="{4E13A6D2-8ACE-441C-B220-AF17C3CD7DE3}" presName="Name13" presStyleLbl="parChTrans1D2" presStyleIdx="4" presStyleCnt="48"/>
      <dgm:spPr/>
      <dgm:t>
        <a:bodyPr/>
        <a:lstStyle/>
        <a:p>
          <a:endParaRPr lang="en-US"/>
        </a:p>
      </dgm:t>
    </dgm:pt>
    <dgm:pt modelId="{0FB812E8-44E4-49C9-A83C-E6D6888FCE1B}" type="pres">
      <dgm:prSet presAssocID="{D774E086-C4E8-472F-9EEE-3316BB702343}" presName="childText" presStyleLbl="bgAcc1" presStyleIdx="4" presStyleCnt="48">
        <dgm:presLayoutVars>
          <dgm:bulletEnabled val="1"/>
        </dgm:presLayoutVars>
      </dgm:prSet>
      <dgm:spPr/>
      <dgm:t>
        <a:bodyPr/>
        <a:lstStyle/>
        <a:p>
          <a:endParaRPr lang="en-US"/>
        </a:p>
      </dgm:t>
    </dgm:pt>
    <dgm:pt modelId="{F553BE10-81B7-4AB7-9656-4715A45429D9}" type="pres">
      <dgm:prSet presAssocID="{D1E43B65-425F-459D-9E35-D093B230DACD}" presName="Name13" presStyleLbl="parChTrans1D2" presStyleIdx="5" presStyleCnt="48"/>
      <dgm:spPr/>
      <dgm:t>
        <a:bodyPr/>
        <a:lstStyle/>
        <a:p>
          <a:endParaRPr lang="en-US"/>
        </a:p>
      </dgm:t>
    </dgm:pt>
    <dgm:pt modelId="{03BF2685-C046-45A2-8541-2451B6394992}" type="pres">
      <dgm:prSet presAssocID="{F2764F2E-1000-477E-B780-D6747DD76FDA}" presName="childText" presStyleLbl="bgAcc1" presStyleIdx="5" presStyleCnt="48">
        <dgm:presLayoutVars>
          <dgm:bulletEnabled val="1"/>
        </dgm:presLayoutVars>
      </dgm:prSet>
      <dgm:spPr/>
      <dgm:t>
        <a:bodyPr/>
        <a:lstStyle/>
        <a:p>
          <a:endParaRPr lang="en-US"/>
        </a:p>
      </dgm:t>
    </dgm:pt>
    <dgm:pt modelId="{793E0706-38DA-4BBA-91EC-D0F1374311CB}" type="pres">
      <dgm:prSet presAssocID="{F112F174-5B3E-4815-B499-D247005D9F14}" presName="Name13" presStyleLbl="parChTrans1D2" presStyleIdx="6" presStyleCnt="48"/>
      <dgm:spPr/>
      <dgm:t>
        <a:bodyPr/>
        <a:lstStyle/>
        <a:p>
          <a:endParaRPr lang="en-US"/>
        </a:p>
      </dgm:t>
    </dgm:pt>
    <dgm:pt modelId="{9FAEA074-5348-4A2E-895A-A0E012ACB538}" type="pres">
      <dgm:prSet presAssocID="{7D85AA4C-754B-4332-921C-2FA304B815B6}" presName="childText" presStyleLbl="bgAcc1" presStyleIdx="6" presStyleCnt="48">
        <dgm:presLayoutVars>
          <dgm:bulletEnabled val="1"/>
        </dgm:presLayoutVars>
      </dgm:prSet>
      <dgm:spPr/>
      <dgm:t>
        <a:bodyPr/>
        <a:lstStyle/>
        <a:p>
          <a:endParaRPr lang="en-US"/>
        </a:p>
      </dgm:t>
    </dgm:pt>
    <dgm:pt modelId="{0E511353-D8D6-4F32-BE75-E89C796D3582}" type="pres">
      <dgm:prSet presAssocID="{D2C3A7A4-E1FB-42E6-B3AA-20E8A1CD0334}" presName="Name13" presStyleLbl="parChTrans1D2" presStyleIdx="7" presStyleCnt="48"/>
      <dgm:spPr/>
      <dgm:t>
        <a:bodyPr/>
        <a:lstStyle/>
        <a:p>
          <a:endParaRPr lang="en-US"/>
        </a:p>
      </dgm:t>
    </dgm:pt>
    <dgm:pt modelId="{C7574F74-48BC-49B2-9322-B34FDA5F7C28}" type="pres">
      <dgm:prSet presAssocID="{A9F3CB36-1468-4145-9247-9ADBCFE83422}" presName="childText" presStyleLbl="bgAcc1" presStyleIdx="7" presStyleCnt="48">
        <dgm:presLayoutVars>
          <dgm:bulletEnabled val="1"/>
        </dgm:presLayoutVars>
      </dgm:prSet>
      <dgm:spPr/>
      <dgm:t>
        <a:bodyPr/>
        <a:lstStyle/>
        <a:p>
          <a:endParaRPr lang="en-US"/>
        </a:p>
      </dgm:t>
    </dgm:pt>
    <dgm:pt modelId="{F0FE1CEC-7E64-4894-B43D-A9B8558405CC}" type="pres">
      <dgm:prSet presAssocID="{D7118BAA-C460-47C8-83CE-DF665921B3DA}" presName="root" presStyleCnt="0"/>
      <dgm:spPr/>
    </dgm:pt>
    <dgm:pt modelId="{5F7B31A8-C93D-4449-9456-9A2DD5309871}" type="pres">
      <dgm:prSet presAssocID="{D7118BAA-C460-47C8-83CE-DF665921B3DA}" presName="rootComposite" presStyleCnt="0"/>
      <dgm:spPr/>
    </dgm:pt>
    <dgm:pt modelId="{F1B7E90E-A055-4E73-811D-E18FEDE3FDDD}" type="pres">
      <dgm:prSet presAssocID="{D7118BAA-C460-47C8-83CE-DF665921B3DA}" presName="rootText" presStyleLbl="node1" presStyleIdx="1" presStyleCnt="7" custScaleX="146537" custScaleY="161815"/>
      <dgm:spPr/>
      <dgm:t>
        <a:bodyPr/>
        <a:lstStyle/>
        <a:p>
          <a:endParaRPr lang="en-US"/>
        </a:p>
      </dgm:t>
    </dgm:pt>
    <dgm:pt modelId="{3614AD2D-B07B-4A53-8632-C56D87DD8170}" type="pres">
      <dgm:prSet presAssocID="{D7118BAA-C460-47C8-83CE-DF665921B3DA}" presName="rootConnector" presStyleLbl="node1" presStyleIdx="1" presStyleCnt="7"/>
      <dgm:spPr/>
      <dgm:t>
        <a:bodyPr/>
        <a:lstStyle/>
        <a:p>
          <a:endParaRPr lang="en-US"/>
        </a:p>
      </dgm:t>
    </dgm:pt>
    <dgm:pt modelId="{32F1C266-898A-4236-81A9-B89446F38B75}" type="pres">
      <dgm:prSet presAssocID="{D7118BAA-C460-47C8-83CE-DF665921B3DA}" presName="childShape" presStyleCnt="0"/>
      <dgm:spPr/>
    </dgm:pt>
    <dgm:pt modelId="{E2A15338-C826-426A-890A-2F712C9F8541}" type="pres">
      <dgm:prSet presAssocID="{B8833122-C13A-4900-A3F1-B412D445E1BA}" presName="Name13" presStyleLbl="parChTrans1D2" presStyleIdx="8" presStyleCnt="48"/>
      <dgm:spPr/>
      <dgm:t>
        <a:bodyPr/>
        <a:lstStyle/>
        <a:p>
          <a:endParaRPr lang="en-US"/>
        </a:p>
      </dgm:t>
    </dgm:pt>
    <dgm:pt modelId="{8C7C52A5-C568-4BF7-8325-EEF9736509AA}" type="pres">
      <dgm:prSet presAssocID="{BCBC8C8D-86DE-4555-B70F-C574F0D0CC4B}" presName="childText" presStyleLbl="bgAcc1" presStyleIdx="8" presStyleCnt="48">
        <dgm:presLayoutVars>
          <dgm:bulletEnabled val="1"/>
        </dgm:presLayoutVars>
      </dgm:prSet>
      <dgm:spPr/>
      <dgm:t>
        <a:bodyPr/>
        <a:lstStyle/>
        <a:p>
          <a:endParaRPr lang="en-US"/>
        </a:p>
      </dgm:t>
    </dgm:pt>
    <dgm:pt modelId="{FD075873-DC1D-49FB-BFDD-0A7003BF53C4}" type="pres">
      <dgm:prSet presAssocID="{A71D05F2-703A-48CB-ABC7-B23015F6882D}" presName="Name13" presStyleLbl="parChTrans1D2" presStyleIdx="9" presStyleCnt="48"/>
      <dgm:spPr/>
      <dgm:t>
        <a:bodyPr/>
        <a:lstStyle/>
        <a:p>
          <a:endParaRPr lang="en-US"/>
        </a:p>
      </dgm:t>
    </dgm:pt>
    <dgm:pt modelId="{50DFD2A1-432D-47E7-88E8-F65DB878D432}" type="pres">
      <dgm:prSet presAssocID="{D3F7ABF7-C60D-4895-844F-7E6AE9AF54D5}" presName="childText" presStyleLbl="bgAcc1" presStyleIdx="9" presStyleCnt="48">
        <dgm:presLayoutVars>
          <dgm:bulletEnabled val="1"/>
        </dgm:presLayoutVars>
      </dgm:prSet>
      <dgm:spPr/>
      <dgm:t>
        <a:bodyPr/>
        <a:lstStyle/>
        <a:p>
          <a:endParaRPr lang="en-US"/>
        </a:p>
      </dgm:t>
    </dgm:pt>
    <dgm:pt modelId="{32A6252F-B8BD-46E6-9394-14695A830B3D}" type="pres">
      <dgm:prSet presAssocID="{D772B2D0-4E66-45BF-9466-754B80B08F85}" presName="Name13" presStyleLbl="parChTrans1D2" presStyleIdx="10" presStyleCnt="48"/>
      <dgm:spPr/>
      <dgm:t>
        <a:bodyPr/>
        <a:lstStyle/>
        <a:p>
          <a:endParaRPr lang="en-US"/>
        </a:p>
      </dgm:t>
    </dgm:pt>
    <dgm:pt modelId="{A4E36A70-410A-4326-81F0-1FA8B48A3806}" type="pres">
      <dgm:prSet presAssocID="{697E2405-5DF2-47B9-8C4B-2BD113EBF6DC}" presName="childText" presStyleLbl="bgAcc1" presStyleIdx="10" presStyleCnt="48">
        <dgm:presLayoutVars>
          <dgm:bulletEnabled val="1"/>
        </dgm:presLayoutVars>
      </dgm:prSet>
      <dgm:spPr/>
      <dgm:t>
        <a:bodyPr/>
        <a:lstStyle/>
        <a:p>
          <a:endParaRPr lang="en-US"/>
        </a:p>
      </dgm:t>
    </dgm:pt>
    <dgm:pt modelId="{7E28A2A2-5B9B-423A-8632-2D62D166A21B}" type="pres">
      <dgm:prSet presAssocID="{CAB89BC3-F1D3-4D20-BBF0-51C4045A7DC0}" presName="Name13" presStyleLbl="parChTrans1D2" presStyleIdx="11" presStyleCnt="48"/>
      <dgm:spPr/>
      <dgm:t>
        <a:bodyPr/>
        <a:lstStyle/>
        <a:p>
          <a:endParaRPr lang="en-US"/>
        </a:p>
      </dgm:t>
    </dgm:pt>
    <dgm:pt modelId="{744879AF-F111-4350-B4AB-6EBBE4AEED7C}" type="pres">
      <dgm:prSet presAssocID="{E7208EF0-AD62-42C4-B161-68E40F4ACB52}" presName="childText" presStyleLbl="bgAcc1" presStyleIdx="11" presStyleCnt="48">
        <dgm:presLayoutVars>
          <dgm:bulletEnabled val="1"/>
        </dgm:presLayoutVars>
      </dgm:prSet>
      <dgm:spPr/>
      <dgm:t>
        <a:bodyPr/>
        <a:lstStyle/>
        <a:p>
          <a:endParaRPr lang="en-US"/>
        </a:p>
      </dgm:t>
    </dgm:pt>
    <dgm:pt modelId="{C3ADB689-CD79-4623-B2D5-4E0F5F3B164D}" type="pres">
      <dgm:prSet presAssocID="{FF5379F3-3D3B-4C03-9021-F8FFD2B0440B}" presName="Name13" presStyleLbl="parChTrans1D2" presStyleIdx="12" presStyleCnt="48"/>
      <dgm:spPr/>
      <dgm:t>
        <a:bodyPr/>
        <a:lstStyle/>
        <a:p>
          <a:endParaRPr lang="en-US"/>
        </a:p>
      </dgm:t>
    </dgm:pt>
    <dgm:pt modelId="{1FE83162-1996-4CB0-B25C-687D3DE4A4C5}" type="pres">
      <dgm:prSet presAssocID="{E6EF5CE7-7FD8-4FE5-B5E5-577281E69ECF}" presName="childText" presStyleLbl="bgAcc1" presStyleIdx="12" presStyleCnt="48">
        <dgm:presLayoutVars>
          <dgm:bulletEnabled val="1"/>
        </dgm:presLayoutVars>
      </dgm:prSet>
      <dgm:spPr/>
      <dgm:t>
        <a:bodyPr/>
        <a:lstStyle/>
        <a:p>
          <a:endParaRPr lang="en-US"/>
        </a:p>
      </dgm:t>
    </dgm:pt>
    <dgm:pt modelId="{5B1038EB-FEAC-4A87-8622-443A480C4B34}" type="pres">
      <dgm:prSet presAssocID="{CBD3D98B-FDF0-4529-A735-57DE809EFC19}" presName="root" presStyleCnt="0"/>
      <dgm:spPr/>
    </dgm:pt>
    <dgm:pt modelId="{EF15E8BD-D399-44B8-B70A-A33DCB9C8E21}" type="pres">
      <dgm:prSet presAssocID="{CBD3D98B-FDF0-4529-A735-57DE809EFC19}" presName="rootComposite" presStyleCnt="0"/>
      <dgm:spPr/>
    </dgm:pt>
    <dgm:pt modelId="{63A83BC9-7299-4032-8446-391AEE7D1A09}" type="pres">
      <dgm:prSet presAssocID="{CBD3D98B-FDF0-4529-A735-57DE809EFC19}" presName="rootText" presStyleLbl="node1" presStyleIdx="2" presStyleCnt="7" custScaleX="143450" custScaleY="160263"/>
      <dgm:spPr/>
      <dgm:t>
        <a:bodyPr/>
        <a:lstStyle/>
        <a:p>
          <a:endParaRPr lang="en-US"/>
        </a:p>
      </dgm:t>
    </dgm:pt>
    <dgm:pt modelId="{01FB6996-7BA8-42A5-B8AD-6CEC86C3E434}" type="pres">
      <dgm:prSet presAssocID="{CBD3D98B-FDF0-4529-A735-57DE809EFC19}" presName="rootConnector" presStyleLbl="node1" presStyleIdx="2" presStyleCnt="7"/>
      <dgm:spPr/>
      <dgm:t>
        <a:bodyPr/>
        <a:lstStyle/>
        <a:p>
          <a:endParaRPr lang="en-US"/>
        </a:p>
      </dgm:t>
    </dgm:pt>
    <dgm:pt modelId="{B00B74BF-AEC9-4984-BAD7-618EB3104FFB}" type="pres">
      <dgm:prSet presAssocID="{CBD3D98B-FDF0-4529-A735-57DE809EFC19}" presName="childShape" presStyleCnt="0"/>
      <dgm:spPr/>
    </dgm:pt>
    <dgm:pt modelId="{61D0A2C9-40FF-45F8-B07D-9ACEF2D5AE02}" type="pres">
      <dgm:prSet presAssocID="{09562CCA-6975-4FCB-BD65-987212F5B22D}" presName="Name13" presStyleLbl="parChTrans1D2" presStyleIdx="13" presStyleCnt="48"/>
      <dgm:spPr/>
      <dgm:t>
        <a:bodyPr/>
        <a:lstStyle/>
        <a:p>
          <a:endParaRPr lang="en-US"/>
        </a:p>
      </dgm:t>
    </dgm:pt>
    <dgm:pt modelId="{FE538D04-7CDF-4333-B268-ACA49E895190}" type="pres">
      <dgm:prSet presAssocID="{A68A450D-CA8F-4959-B44C-C2F947EF575B}" presName="childText" presStyleLbl="bgAcc1" presStyleIdx="13" presStyleCnt="48">
        <dgm:presLayoutVars>
          <dgm:bulletEnabled val="1"/>
        </dgm:presLayoutVars>
      </dgm:prSet>
      <dgm:spPr/>
      <dgm:t>
        <a:bodyPr/>
        <a:lstStyle/>
        <a:p>
          <a:endParaRPr lang="en-US"/>
        </a:p>
      </dgm:t>
    </dgm:pt>
    <dgm:pt modelId="{FCD53BF1-123A-4BAE-AFEE-4F9D109A14D0}" type="pres">
      <dgm:prSet presAssocID="{935FD230-F79E-43BE-8EBA-CB234F4026CE}" presName="Name13" presStyleLbl="parChTrans1D2" presStyleIdx="14" presStyleCnt="48"/>
      <dgm:spPr/>
      <dgm:t>
        <a:bodyPr/>
        <a:lstStyle/>
        <a:p>
          <a:endParaRPr lang="en-US"/>
        </a:p>
      </dgm:t>
    </dgm:pt>
    <dgm:pt modelId="{3B838647-9642-4FBB-82EA-9EDF40E8A69F}" type="pres">
      <dgm:prSet presAssocID="{5A349180-1792-4126-BA03-FF542215F914}" presName="childText" presStyleLbl="bgAcc1" presStyleIdx="14" presStyleCnt="48">
        <dgm:presLayoutVars>
          <dgm:bulletEnabled val="1"/>
        </dgm:presLayoutVars>
      </dgm:prSet>
      <dgm:spPr/>
      <dgm:t>
        <a:bodyPr/>
        <a:lstStyle/>
        <a:p>
          <a:endParaRPr lang="en-US"/>
        </a:p>
      </dgm:t>
    </dgm:pt>
    <dgm:pt modelId="{A01019D7-8601-4343-8263-6FE3A0AD485D}" type="pres">
      <dgm:prSet presAssocID="{F5108062-AEC7-4C49-BD15-B525E957C0C2}" presName="Name13" presStyleLbl="parChTrans1D2" presStyleIdx="15" presStyleCnt="48"/>
      <dgm:spPr/>
      <dgm:t>
        <a:bodyPr/>
        <a:lstStyle/>
        <a:p>
          <a:endParaRPr lang="en-US"/>
        </a:p>
      </dgm:t>
    </dgm:pt>
    <dgm:pt modelId="{672BA638-A2F6-4BBB-B23E-20A35219D04C}" type="pres">
      <dgm:prSet presAssocID="{7ADA4105-3925-49CC-9187-6945C88AE894}" presName="childText" presStyleLbl="bgAcc1" presStyleIdx="15" presStyleCnt="48">
        <dgm:presLayoutVars>
          <dgm:bulletEnabled val="1"/>
        </dgm:presLayoutVars>
      </dgm:prSet>
      <dgm:spPr/>
      <dgm:t>
        <a:bodyPr/>
        <a:lstStyle/>
        <a:p>
          <a:endParaRPr lang="en-US"/>
        </a:p>
      </dgm:t>
    </dgm:pt>
    <dgm:pt modelId="{4B8C9AC9-2123-4855-B4BA-3827626ACEDA}" type="pres">
      <dgm:prSet presAssocID="{D23F27D8-430B-49D2-A80E-B5B8F4C27D14}" presName="Name13" presStyleLbl="parChTrans1D2" presStyleIdx="16" presStyleCnt="48"/>
      <dgm:spPr/>
      <dgm:t>
        <a:bodyPr/>
        <a:lstStyle/>
        <a:p>
          <a:endParaRPr lang="en-US"/>
        </a:p>
      </dgm:t>
    </dgm:pt>
    <dgm:pt modelId="{60C7818C-1D84-4E9F-A8AD-2202E1EBCEBF}" type="pres">
      <dgm:prSet presAssocID="{BD61170F-E11B-4960-AFB0-AB1D6BAC8AD7}" presName="childText" presStyleLbl="bgAcc1" presStyleIdx="16" presStyleCnt="48">
        <dgm:presLayoutVars>
          <dgm:bulletEnabled val="1"/>
        </dgm:presLayoutVars>
      </dgm:prSet>
      <dgm:spPr/>
      <dgm:t>
        <a:bodyPr/>
        <a:lstStyle/>
        <a:p>
          <a:endParaRPr lang="en-US"/>
        </a:p>
      </dgm:t>
    </dgm:pt>
    <dgm:pt modelId="{99C778B2-825F-4EE0-A3CC-43DC71B39F95}" type="pres">
      <dgm:prSet presAssocID="{A1E18844-D707-4CC4-A366-1DE3439948A9}" presName="Name13" presStyleLbl="parChTrans1D2" presStyleIdx="17" presStyleCnt="48"/>
      <dgm:spPr/>
      <dgm:t>
        <a:bodyPr/>
        <a:lstStyle/>
        <a:p>
          <a:endParaRPr lang="en-US"/>
        </a:p>
      </dgm:t>
    </dgm:pt>
    <dgm:pt modelId="{F61C0114-0E6D-497A-886E-A18478524A29}" type="pres">
      <dgm:prSet presAssocID="{B4BC1344-C4E0-46CB-BCA5-CF82A228CCAE}" presName="childText" presStyleLbl="bgAcc1" presStyleIdx="17" presStyleCnt="48">
        <dgm:presLayoutVars>
          <dgm:bulletEnabled val="1"/>
        </dgm:presLayoutVars>
      </dgm:prSet>
      <dgm:spPr/>
      <dgm:t>
        <a:bodyPr/>
        <a:lstStyle/>
        <a:p>
          <a:endParaRPr lang="en-US"/>
        </a:p>
      </dgm:t>
    </dgm:pt>
    <dgm:pt modelId="{4C9CEA11-267F-4A20-85AE-1C2FA6BB0AE9}" type="pres">
      <dgm:prSet presAssocID="{74B51109-A9C4-4AB9-A116-6D2A7B860DFA}" presName="Name13" presStyleLbl="parChTrans1D2" presStyleIdx="18" presStyleCnt="48"/>
      <dgm:spPr/>
      <dgm:t>
        <a:bodyPr/>
        <a:lstStyle/>
        <a:p>
          <a:endParaRPr lang="en-US"/>
        </a:p>
      </dgm:t>
    </dgm:pt>
    <dgm:pt modelId="{79C4B83A-AE60-485D-BDEB-D46524EEC552}" type="pres">
      <dgm:prSet presAssocID="{1157FE5E-99A9-42C5-BE64-BE566E0645F7}" presName="childText" presStyleLbl="bgAcc1" presStyleIdx="18" presStyleCnt="48">
        <dgm:presLayoutVars>
          <dgm:bulletEnabled val="1"/>
        </dgm:presLayoutVars>
      </dgm:prSet>
      <dgm:spPr/>
      <dgm:t>
        <a:bodyPr/>
        <a:lstStyle/>
        <a:p>
          <a:endParaRPr lang="en-US"/>
        </a:p>
      </dgm:t>
    </dgm:pt>
    <dgm:pt modelId="{85B69B22-4CE1-4E9D-AE59-D9412DB141F0}" type="pres">
      <dgm:prSet presAssocID="{32A23D09-78DF-4309-8B30-002E3536CF61}" presName="Name13" presStyleLbl="parChTrans1D2" presStyleIdx="19" presStyleCnt="48"/>
      <dgm:spPr/>
      <dgm:t>
        <a:bodyPr/>
        <a:lstStyle/>
        <a:p>
          <a:endParaRPr lang="en-US"/>
        </a:p>
      </dgm:t>
    </dgm:pt>
    <dgm:pt modelId="{D61CBAF4-3995-44C4-8D2E-B39C32310EA1}" type="pres">
      <dgm:prSet presAssocID="{BF99DA5D-36D3-43DD-A091-EEF3B9EF30A1}" presName="childText" presStyleLbl="bgAcc1" presStyleIdx="19" presStyleCnt="48">
        <dgm:presLayoutVars>
          <dgm:bulletEnabled val="1"/>
        </dgm:presLayoutVars>
      </dgm:prSet>
      <dgm:spPr/>
      <dgm:t>
        <a:bodyPr/>
        <a:lstStyle/>
        <a:p>
          <a:endParaRPr lang="en-US"/>
        </a:p>
      </dgm:t>
    </dgm:pt>
    <dgm:pt modelId="{E9EC8E82-F101-4F99-A8EA-488CB62F820D}" type="pres">
      <dgm:prSet presAssocID="{9354DDC8-5951-4318-918D-EA502F42C883}" presName="root" presStyleCnt="0"/>
      <dgm:spPr/>
    </dgm:pt>
    <dgm:pt modelId="{FDDD5B94-2287-4A2A-ABC1-704045ABB23E}" type="pres">
      <dgm:prSet presAssocID="{9354DDC8-5951-4318-918D-EA502F42C883}" presName="rootComposite" presStyleCnt="0"/>
      <dgm:spPr/>
    </dgm:pt>
    <dgm:pt modelId="{8C5A7EE5-EFF8-4D67-9270-0FF0F4752345}" type="pres">
      <dgm:prSet presAssocID="{9354DDC8-5951-4318-918D-EA502F42C883}" presName="rootText" presStyleLbl="node1" presStyleIdx="3" presStyleCnt="7" custScaleX="142283" custScaleY="221963"/>
      <dgm:spPr/>
      <dgm:t>
        <a:bodyPr/>
        <a:lstStyle/>
        <a:p>
          <a:endParaRPr lang="en-US"/>
        </a:p>
      </dgm:t>
    </dgm:pt>
    <dgm:pt modelId="{892A6DFC-DD78-4024-B4C6-C054E24B8039}" type="pres">
      <dgm:prSet presAssocID="{9354DDC8-5951-4318-918D-EA502F42C883}" presName="rootConnector" presStyleLbl="node1" presStyleIdx="3" presStyleCnt="7"/>
      <dgm:spPr/>
      <dgm:t>
        <a:bodyPr/>
        <a:lstStyle/>
        <a:p>
          <a:endParaRPr lang="en-US"/>
        </a:p>
      </dgm:t>
    </dgm:pt>
    <dgm:pt modelId="{A1D755E3-25C1-4BBE-B760-83B90B18D92F}" type="pres">
      <dgm:prSet presAssocID="{9354DDC8-5951-4318-918D-EA502F42C883}" presName="childShape" presStyleCnt="0"/>
      <dgm:spPr/>
    </dgm:pt>
    <dgm:pt modelId="{398414C8-D4E7-4CE6-9A98-C64593954AAF}" type="pres">
      <dgm:prSet presAssocID="{ED013183-602E-42B9-8BFA-33E4C240E49E}" presName="Name13" presStyleLbl="parChTrans1D2" presStyleIdx="20" presStyleCnt="48"/>
      <dgm:spPr/>
      <dgm:t>
        <a:bodyPr/>
        <a:lstStyle/>
        <a:p>
          <a:endParaRPr lang="en-US"/>
        </a:p>
      </dgm:t>
    </dgm:pt>
    <dgm:pt modelId="{7E3C09CB-BE16-4857-B548-F81776841774}" type="pres">
      <dgm:prSet presAssocID="{F312222D-A947-4AC0-8334-032AC466AF40}" presName="childText" presStyleLbl="bgAcc1" presStyleIdx="20" presStyleCnt="48">
        <dgm:presLayoutVars>
          <dgm:bulletEnabled val="1"/>
        </dgm:presLayoutVars>
      </dgm:prSet>
      <dgm:spPr/>
      <dgm:t>
        <a:bodyPr/>
        <a:lstStyle/>
        <a:p>
          <a:endParaRPr lang="en-US"/>
        </a:p>
      </dgm:t>
    </dgm:pt>
    <dgm:pt modelId="{25B9C157-0D6E-442F-9230-96CF726139FD}" type="pres">
      <dgm:prSet presAssocID="{860BF89C-DCFB-4226-AEF3-F4D27ADA0860}" presName="Name13" presStyleLbl="parChTrans1D2" presStyleIdx="21" presStyleCnt="48"/>
      <dgm:spPr/>
      <dgm:t>
        <a:bodyPr/>
        <a:lstStyle/>
        <a:p>
          <a:endParaRPr lang="en-US"/>
        </a:p>
      </dgm:t>
    </dgm:pt>
    <dgm:pt modelId="{4AF59A60-ADEA-42D8-BBAF-33709243F1D4}" type="pres">
      <dgm:prSet presAssocID="{A14CFDE9-63F4-4C09-B1D6-D6DA1C9825E9}" presName="childText" presStyleLbl="bgAcc1" presStyleIdx="21" presStyleCnt="48">
        <dgm:presLayoutVars>
          <dgm:bulletEnabled val="1"/>
        </dgm:presLayoutVars>
      </dgm:prSet>
      <dgm:spPr/>
      <dgm:t>
        <a:bodyPr/>
        <a:lstStyle/>
        <a:p>
          <a:endParaRPr lang="en-US"/>
        </a:p>
      </dgm:t>
    </dgm:pt>
    <dgm:pt modelId="{F109C890-481C-423F-966F-40B3731D4C17}" type="pres">
      <dgm:prSet presAssocID="{9B40965E-1694-4192-AF8E-53FC681F36C8}" presName="Name13" presStyleLbl="parChTrans1D2" presStyleIdx="22" presStyleCnt="48"/>
      <dgm:spPr/>
      <dgm:t>
        <a:bodyPr/>
        <a:lstStyle/>
        <a:p>
          <a:endParaRPr lang="en-US"/>
        </a:p>
      </dgm:t>
    </dgm:pt>
    <dgm:pt modelId="{10826DCF-DEF4-4649-A91B-5141EAAD7E9D}" type="pres">
      <dgm:prSet presAssocID="{2A5A5A98-0630-4110-9061-2C425DF38D7B}" presName="childText" presStyleLbl="bgAcc1" presStyleIdx="22" presStyleCnt="48">
        <dgm:presLayoutVars>
          <dgm:bulletEnabled val="1"/>
        </dgm:presLayoutVars>
      </dgm:prSet>
      <dgm:spPr/>
      <dgm:t>
        <a:bodyPr/>
        <a:lstStyle/>
        <a:p>
          <a:endParaRPr lang="en-US"/>
        </a:p>
      </dgm:t>
    </dgm:pt>
    <dgm:pt modelId="{827E6340-9AA7-415B-AC88-20C303E50EA7}" type="pres">
      <dgm:prSet presAssocID="{BE0BCA3B-7C8D-4F1D-AB8F-C8B087EB6FAF}" presName="Name13" presStyleLbl="parChTrans1D2" presStyleIdx="23" presStyleCnt="48"/>
      <dgm:spPr/>
      <dgm:t>
        <a:bodyPr/>
        <a:lstStyle/>
        <a:p>
          <a:endParaRPr lang="en-US"/>
        </a:p>
      </dgm:t>
    </dgm:pt>
    <dgm:pt modelId="{F9A72E87-F3BA-4134-9556-5FD6F92E3EDF}" type="pres">
      <dgm:prSet presAssocID="{67114401-18CB-45CF-93A6-E336B70F09B1}" presName="childText" presStyleLbl="bgAcc1" presStyleIdx="23" presStyleCnt="48">
        <dgm:presLayoutVars>
          <dgm:bulletEnabled val="1"/>
        </dgm:presLayoutVars>
      </dgm:prSet>
      <dgm:spPr/>
      <dgm:t>
        <a:bodyPr/>
        <a:lstStyle/>
        <a:p>
          <a:endParaRPr lang="en-US"/>
        </a:p>
      </dgm:t>
    </dgm:pt>
    <dgm:pt modelId="{B11331CB-0690-4DF2-9C42-7CF3687E1581}" type="pres">
      <dgm:prSet presAssocID="{4821B30C-73F5-49FC-82EA-55010B68BAE9}" presName="Name13" presStyleLbl="parChTrans1D2" presStyleIdx="24" presStyleCnt="48"/>
      <dgm:spPr/>
      <dgm:t>
        <a:bodyPr/>
        <a:lstStyle/>
        <a:p>
          <a:endParaRPr lang="en-US"/>
        </a:p>
      </dgm:t>
    </dgm:pt>
    <dgm:pt modelId="{BE499613-60B3-4406-A3B7-8F3404F02B44}" type="pres">
      <dgm:prSet presAssocID="{BD063FA9-BCA3-4D00-8816-D61256370208}" presName="childText" presStyleLbl="bgAcc1" presStyleIdx="24" presStyleCnt="48">
        <dgm:presLayoutVars>
          <dgm:bulletEnabled val="1"/>
        </dgm:presLayoutVars>
      </dgm:prSet>
      <dgm:spPr/>
      <dgm:t>
        <a:bodyPr/>
        <a:lstStyle/>
        <a:p>
          <a:endParaRPr lang="en-US"/>
        </a:p>
      </dgm:t>
    </dgm:pt>
    <dgm:pt modelId="{ED7FDA76-CE45-4316-BB1D-89F512362C48}" type="pres">
      <dgm:prSet presAssocID="{C2A9C2B3-5895-4F8A-90D0-9D44A9F57251}" presName="Name13" presStyleLbl="parChTrans1D2" presStyleIdx="25" presStyleCnt="48"/>
      <dgm:spPr/>
      <dgm:t>
        <a:bodyPr/>
        <a:lstStyle/>
        <a:p>
          <a:endParaRPr lang="en-US"/>
        </a:p>
      </dgm:t>
    </dgm:pt>
    <dgm:pt modelId="{05A2AE53-014A-43BE-8C55-83E420BD214B}" type="pres">
      <dgm:prSet presAssocID="{8126EE1A-1B88-4D9B-BBD1-26A90F700267}" presName="childText" presStyleLbl="bgAcc1" presStyleIdx="25" presStyleCnt="48">
        <dgm:presLayoutVars>
          <dgm:bulletEnabled val="1"/>
        </dgm:presLayoutVars>
      </dgm:prSet>
      <dgm:spPr/>
      <dgm:t>
        <a:bodyPr/>
        <a:lstStyle/>
        <a:p>
          <a:endParaRPr lang="en-US"/>
        </a:p>
      </dgm:t>
    </dgm:pt>
    <dgm:pt modelId="{C2805C4B-BC27-4085-BA27-9F76D9B290DF}" type="pres">
      <dgm:prSet presAssocID="{72E57361-23D0-495A-AAF2-475308AEF3D3}" presName="Name13" presStyleLbl="parChTrans1D2" presStyleIdx="26" presStyleCnt="48"/>
      <dgm:spPr/>
      <dgm:t>
        <a:bodyPr/>
        <a:lstStyle/>
        <a:p>
          <a:endParaRPr lang="en-US"/>
        </a:p>
      </dgm:t>
    </dgm:pt>
    <dgm:pt modelId="{FFC5D603-EB6E-4BC5-B3ED-E9C59034670D}" type="pres">
      <dgm:prSet presAssocID="{27D74536-2EF4-4F9A-BD04-33FFB6CD4181}" presName="childText" presStyleLbl="bgAcc1" presStyleIdx="26" presStyleCnt="48">
        <dgm:presLayoutVars>
          <dgm:bulletEnabled val="1"/>
        </dgm:presLayoutVars>
      </dgm:prSet>
      <dgm:spPr/>
      <dgm:t>
        <a:bodyPr/>
        <a:lstStyle/>
        <a:p>
          <a:endParaRPr lang="en-US"/>
        </a:p>
      </dgm:t>
    </dgm:pt>
    <dgm:pt modelId="{5F07B3B7-F173-4F3B-88D2-D7C555480110}" type="pres">
      <dgm:prSet presAssocID="{88C6FF92-226F-48F4-8CBB-625F88C8A129}" presName="root" presStyleCnt="0"/>
      <dgm:spPr/>
    </dgm:pt>
    <dgm:pt modelId="{70357E86-B142-4D78-91EE-053C18FB4070}" type="pres">
      <dgm:prSet presAssocID="{88C6FF92-226F-48F4-8CBB-625F88C8A129}" presName="rootComposite" presStyleCnt="0"/>
      <dgm:spPr/>
    </dgm:pt>
    <dgm:pt modelId="{0EC6FB5C-34AF-4790-9D6C-23313E9AFE71}" type="pres">
      <dgm:prSet presAssocID="{88C6FF92-226F-48F4-8CBB-625F88C8A129}" presName="rootText" presStyleLbl="node1" presStyleIdx="4" presStyleCnt="7" custScaleX="141257" custScaleY="164753"/>
      <dgm:spPr/>
      <dgm:t>
        <a:bodyPr/>
        <a:lstStyle/>
        <a:p>
          <a:endParaRPr lang="en-US"/>
        </a:p>
      </dgm:t>
    </dgm:pt>
    <dgm:pt modelId="{9762B421-21C1-49A6-8357-CF0FF975FD26}" type="pres">
      <dgm:prSet presAssocID="{88C6FF92-226F-48F4-8CBB-625F88C8A129}" presName="rootConnector" presStyleLbl="node1" presStyleIdx="4" presStyleCnt="7"/>
      <dgm:spPr/>
      <dgm:t>
        <a:bodyPr/>
        <a:lstStyle/>
        <a:p>
          <a:endParaRPr lang="en-US"/>
        </a:p>
      </dgm:t>
    </dgm:pt>
    <dgm:pt modelId="{EB6ECE44-AC2E-4B61-A635-4E2E1B772A1E}" type="pres">
      <dgm:prSet presAssocID="{88C6FF92-226F-48F4-8CBB-625F88C8A129}" presName="childShape" presStyleCnt="0"/>
      <dgm:spPr/>
    </dgm:pt>
    <dgm:pt modelId="{03FB5CCA-C7B2-439C-8D62-DCA37E5C87AE}" type="pres">
      <dgm:prSet presAssocID="{611FDB42-A2C2-4BA8-A6BC-B3F8AA0F50E3}" presName="Name13" presStyleLbl="parChTrans1D2" presStyleIdx="27" presStyleCnt="48"/>
      <dgm:spPr/>
      <dgm:t>
        <a:bodyPr/>
        <a:lstStyle/>
        <a:p>
          <a:endParaRPr lang="en-US"/>
        </a:p>
      </dgm:t>
    </dgm:pt>
    <dgm:pt modelId="{FEF451A7-B9D2-4750-9568-225CBDF46251}" type="pres">
      <dgm:prSet presAssocID="{FC62ED00-FAC0-47A6-8B1F-6BDBC2CB89C3}" presName="childText" presStyleLbl="bgAcc1" presStyleIdx="27" presStyleCnt="48">
        <dgm:presLayoutVars>
          <dgm:bulletEnabled val="1"/>
        </dgm:presLayoutVars>
      </dgm:prSet>
      <dgm:spPr/>
      <dgm:t>
        <a:bodyPr/>
        <a:lstStyle/>
        <a:p>
          <a:endParaRPr lang="en-US"/>
        </a:p>
      </dgm:t>
    </dgm:pt>
    <dgm:pt modelId="{873F236D-1B77-4FE9-9141-8CC90055F14A}" type="pres">
      <dgm:prSet presAssocID="{39318517-9A5C-49FD-BD19-8181DE01721F}" presName="Name13" presStyleLbl="parChTrans1D2" presStyleIdx="28" presStyleCnt="48"/>
      <dgm:spPr/>
      <dgm:t>
        <a:bodyPr/>
        <a:lstStyle/>
        <a:p>
          <a:endParaRPr lang="en-US"/>
        </a:p>
      </dgm:t>
    </dgm:pt>
    <dgm:pt modelId="{3DA0F077-7A7C-42CF-81FE-94D73E6CBB42}" type="pres">
      <dgm:prSet presAssocID="{BDA54C54-6628-4C23-82BD-FA915440D101}" presName="childText" presStyleLbl="bgAcc1" presStyleIdx="28" presStyleCnt="48">
        <dgm:presLayoutVars>
          <dgm:bulletEnabled val="1"/>
        </dgm:presLayoutVars>
      </dgm:prSet>
      <dgm:spPr/>
      <dgm:t>
        <a:bodyPr/>
        <a:lstStyle/>
        <a:p>
          <a:endParaRPr lang="en-US"/>
        </a:p>
      </dgm:t>
    </dgm:pt>
    <dgm:pt modelId="{FD7DE419-C131-4428-A338-BC87EAD760D2}" type="pres">
      <dgm:prSet presAssocID="{D0AE26C2-F866-42DC-B490-43D45A121245}" presName="Name13" presStyleLbl="parChTrans1D2" presStyleIdx="29" presStyleCnt="48"/>
      <dgm:spPr/>
      <dgm:t>
        <a:bodyPr/>
        <a:lstStyle/>
        <a:p>
          <a:endParaRPr lang="en-US"/>
        </a:p>
      </dgm:t>
    </dgm:pt>
    <dgm:pt modelId="{09C0C2FF-CF94-43EB-BD79-1C6F3952115D}" type="pres">
      <dgm:prSet presAssocID="{683AF4C0-6CB6-432E-B1BD-2E93C79A3DDE}" presName="childText" presStyleLbl="bgAcc1" presStyleIdx="29" presStyleCnt="48">
        <dgm:presLayoutVars>
          <dgm:bulletEnabled val="1"/>
        </dgm:presLayoutVars>
      </dgm:prSet>
      <dgm:spPr/>
      <dgm:t>
        <a:bodyPr/>
        <a:lstStyle/>
        <a:p>
          <a:endParaRPr lang="en-US"/>
        </a:p>
      </dgm:t>
    </dgm:pt>
    <dgm:pt modelId="{98105576-20DF-45B0-AC12-FA68595A1C9A}" type="pres">
      <dgm:prSet presAssocID="{84A4CD40-2988-4C5F-8CFC-E69AA15B6012}" presName="Name13" presStyleLbl="parChTrans1D2" presStyleIdx="30" presStyleCnt="48"/>
      <dgm:spPr/>
      <dgm:t>
        <a:bodyPr/>
        <a:lstStyle/>
        <a:p>
          <a:endParaRPr lang="en-US"/>
        </a:p>
      </dgm:t>
    </dgm:pt>
    <dgm:pt modelId="{757931B5-09D3-43AD-AB81-A7BCF816ABBF}" type="pres">
      <dgm:prSet presAssocID="{64F34916-D3E7-4D76-9FDB-A2BCBD7BC283}" presName="childText" presStyleLbl="bgAcc1" presStyleIdx="30" presStyleCnt="48">
        <dgm:presLayoutVars>
          <dgm:bulletEnabled val="1"/>
        </dgm:presLayoutVars>
      </dgm:prSet>
      <dgm:spPr/>
      <dgm:t>
        <a:bodyPr/>
        <a:lstStyle/>
        <a:p>
          <a:endParaRPr lang="en-US"/>
        </a:p>
      </dgm:t>
    </dgm:pt>
    <dgm:pt modelId="{0D19EB41-9A43-499D-B080-81AD95DEAB0E}" type="pres">
      <dgm:prSet presAssocID="{6E979187-D884-4FFE-BE7A-9D58A0BCF364}" presName="Name13" presStyleLbl="parChTrans1D2" presStyleIdx="31" presStyleCnt="48"/>
      <dgm:spPr/>
      <dgm:t>
        <a:bodyPr/>
        <a:lstStyle/>
        <a:p>
          <a:endParaRPr lang="en-US"/>
        </a:p>
      </dgm:t>
    </dgm:pt>
    <dgm:pt modelId="{7BA5DFF4-9114-4C1B-8869-9E2716C47B96}" type="pres">
      <dgm:prSet presAssocID="{1A6EC13F-EEFD-48D4-B795-19EB491C4366}" presName="childText" presStyleLbl="bgAcc1" presStyleIdx="31" presStyleCnt="48">
        <dgm:presLayoutVars>
          <dgm:bulletEnabled val="1"/>
        </dgm:presLayoutVars>
      </dgm:prSet>
      <dgm:spPr/>
      <dgm:t>
        <a:bodyPr/>
        <a:lstStyle/>
        <a:p>
          <a:endParaRPr lang="en-US"/>
        </a:p>
      </dgm:t>
    </dgm:pt>
    <dgm:pt modelId="{2E990622-3A78-4FEB-8293-DDF86F4E0298}" type="pres">
      <dgm:prSet presAssocID="{AF1D205B-1D38-4F20-893D-AA911948397B}" presName="Name13" presStyleLbl="parChTrans1D2" presStyleIdx="32" presStyleCnt="48"/>
      <dgm:spPr/>
      <dgm:t>
        <a:bodyPr/>
        <a:lstStyle/>
        <a:p>
          <a:endParaRPr lang="en-US"/>
        </a:p>
      </dgm:t>
    </dgm:pt>
    <dgm:pt modelId="{22812868-F39E-4E5E-9FD9-87E0418D5DB9}" type="pres">
      <dgm:prSet presAssocID="{833212EB-0B1A-4996-A418-4E9D5649F047}" presName="childText" presStyleLbl="bgAcc1" presStyleIdx="32" presStyleCnt="48">
        <dgm:presLayoutVars>
          <dgm:bulletEnabled val="1"/>
        </dgm:presLayoutVars>
      </dgm:prSet>
      <dgm:spPr/>
      <dgm:t>
        <a:bodyPr/>
        <a:lstStyle/>
        <a:p>
          <a:endParaRPr lang="en-US"/>
        </a:p>
      </dgm:t>
    </dgm:pt>
    <dgm:pt modelId="{A8BFD3BB-5BC2-4581-A1E6-268D04CDE73D}" type="pres">
      <dgm:prSet presAssocID="{6A33F053-29AF-4811-9079-635354C6EC33}" presName="Name13" presStyleLbl="parChTrans1D2" presStyleIdx="33" presStyleCnt="48"/>
      <dgm:spPr/>
      <dgm:t>
        <a:bodyPr/>
        <a:lstStyle/>
        <a:p>
          <a:endParaRPr lang="en-US"/>
        </a:p>
      </dgm:t>
    </dgm:pt>
    <dgm:pt modelId="{045A9E6D-DC72-4101-B772-D97EC357C486}" type="pres">
      <dgm:prSet presAssocID="{4FE58AF6-DA0D-4B2F-802D-13FB378EFD8B}" presName="childText" presStyleLbl="bgAcc1" presStyleIdx="33" presStyleCnt="48">
        <dgm:presLayoutVars>
          <dgm:bulletEnabled val="1"/>
        </dgm:presLayoutVars>
      </dgm:prSet>
      <dgm:spPr/>
      <dgm:t>
        <a:bodyPr/>
        <a:lstStyle/>
        <a:p>
          <a:endParaRPr lang="en-US"/>
        </a:p>
      </dgm:t>
    </dgm:pt>
    <dgm:pt modelId="{DEAF84BE-7C81-44D4-9521-48EB4517A66D}" type="pres">
      <dgm:prSet presAssocID="{89F62FD2-3F53-4472-A9CF-13FA2A6D9F63}" presName="Name13" presStyleLbl="parChTrans1D2" presStyleIdx="34" presStyleCnt="48"/>
      <dgm:spPr/>
      <dgm:t>
        <a:bodyPr/>
        <a:lstStyle/>
        <a:p>
          <a:endParaRPr lang="en-US"/>
        </a:p>
      </dgm:t>
    </dgm:pt>
    <dgm:pt modelId="{229A1BF2-2EE4-4D1D-BD8C-9C4D1E4AEC9B}" type="pres">
      <dgm:prSet presAssocID="{C22A3F47-A865-46C5-995A-75133A2BAFB3}" presName="childText" presStyleLbl="bgAcc1" presStyleIdx="34" presStyleCnt="48">
        <dgm:presLayoutVars>
          <dgm:bulletEnabled val="1"/>
        </dgm:presLayoutVars>
      </dgm:prSet>
      <dgm:spPr/>
      <dgm:t>
        <a:bodyPr/>
        <a:lstStyle/>
        <a:p>
          <a:endParaRPr lang="en-US"/>
        </a:p>
      </dgm:t>
    </dgm:pt>
    <dgm:pt modelId="{0DC568DC-03D5-49A3-A379-3E39424484FA}" type="pres">
      <dgm:prSet presAssocID="{71E18107-D2C6-40AA-BBEE-499ADADD3E59}" presName="root" presStyleCnt="0"/>
      <dgm:spPr/>
    </dgm:pt>
    <dgm:pt modelId="{D2D764A2-5FBE-447C-943B-20AA69F634D3}" type="pres">
      <dgm:prSet presAssocID="{71E18107-D2C6-40AA-BBEE-499ADADD3E59}" presName="rootComposite" presStyleCnt="0"/>
      <dgm:spPr/>
    </dgm:pt>
    <dgm:pt modelId="{10D9F8FE-2469-4575-809F-65BE7020027A}" type="pres">
      <dgm:prSet presAssocID="{71E18107-D2C6-40AA-BBEE-499ADADD3E59}" presName="rootText" presStyleLbl="node1" presStyleIdx="5" presStyleCnt="7" custScaleX="171034"/>
      <dgm:spPr/>
      <dgm:t>
        <a:bodyPr/>
        <a:lstStyle/>
        <a:p>
          <a:endParaRPr lang="en-US"/>
        </a:p>
      </dgm:t>
    </dgm:pt>
    <dgm:pt modelId="{836D1D90-075A-4F37-8AA2-6B5AA9D4259E}" type="pres">
      <dgm:prSet presAssocID="{71E18107-D2C6-40AA-BBEE-499ADADD3E59}" presName="rootConnector" presStyleLbl="node1" presStyleIdx="5" presStyleCnt="7"/>
      <dgm:spPr/>
      <dgm:t>
        <a:bodyPr/>
        <a:lstStyle/>
        <a:p>
          <a:endParaRPr lang="en-US"/>
        </a:p>
      </dgm:t>
    </dgm:pt>
    <dgm:pt modelId="{B773CDF7-E705-4D1F-8440-AE39FAA55365}" type="pres">
      <dgm:prSet presAssocID="{71E18107-D2C6-40AA-BBEE-499ADADD3E59}" presName="childShape" presStyleCnt="0"/>
      <dgm:spPr/>
    </dgm:pt>
    <dgm:pt modelId="{CFAAAE25-6AC8-46C4-8512-62A74EA087BC}" type="pres">
      <dgm:prSet presAssocID="{E58B0289-8872-4B25-9536-6623AEEC3889}" presName="Name13" presStyleLbl="parChTrans1D2" presStyleIdx="35" presStyleCnt="48"/>
      <dgm:spPr/>
      <dgm:t>
        <a:bodyPr/>
        <a:lstStyle/>
        <a:p>
          <a:endParaRPr lang="en-US"/>
        </a:p>
      </dgm:t>
    </dgm:pt>
    <dgm:pt modelId="{22AE71CC-171F-408E-A896-5FA038E706F6}" type="pres">
      <dgm:prSet presAssocID="{0A2377B5-F9FA-44D6-83F7-F30ED078A05F}" presName="childText" presStyleLbl="bgAcc1" presStyleIdx="35" presStyleCnt="48">
        <dgm:presLayoutVars>
          <dgm:bulletEnabled val="1"/>
        </dgm:presLayoutVars>
      </dgm:prSet>
      <dgm:spPr/>
      <dgm:t>
        <a:bodyPr/>
        <a:lstStyle/>
        <a:p>
          <a:endParaRPr lang="en-US"/>
        </a:p>
      </dgm:t>
    </dgm:pt>
    <dgm:pt modelId="{7EB5A786-0D1A-4261-9411-2D13B0701EDA}" type="pres">
      <dgm:prSet presAssocID="{CDA49DE7-5D53-4A3A-9630-7E37B8B65675}" presName="Name13" presStyleLbl="parChTrans1D2" presStyleIdx="36" presStyleCnt="48"/>
      <dgm:spPr/>
      <dgm:t>
        <a:bodyPr/>
        <a:lstStyle/>
        <a:p>
          <a:endParaRPr lang="en-US"/>
        </a:p>
      </dgm:t>
    </dgm:pt>
    <dgm:pt modelId="{525A4540-31BB-4F74-A17A-B2DDF5B15085}" type="pres">
      <dgm:prSet presAssocID="{109792E0-84A8-41A8-A9CA-69C0D91FACCE}" presName="childText" presStyleLbl="bgAcc1" presStyleIdx="36" presStyleCnt="48">
        <dgm:presLayoutVars>
          <dgm:bulletEnabled val="1"/>
        </dgm:presLayoutVars>
      </dgm:prSet>
      <dgm:spPr/>
      <dgm:t>
        <a:bodyPr/>
        <a:lstStyle/>
        <a:p>
          <a:endParaRPr lang="en-US"/>
        </a:p>
      </dgm:t>
    </dgm:pt>
    <dgm:pt modelId="{FC654087-0133-4F50-8351-B99EF25DC32D}" type="pres">
      <dgm:prSet presAssocID="{D3181F49-2AE4-482A-8E5C-914D3144B64F}" presName="Name13" presStyleLbl="parChTrans1D2" presStyleIdx="37" presStyleCnt="48"/>
      <dgm:spPr/>
      <dgm:t>
        <a:bodyPr/>
        <a:lstStyle/>
        <a:p>
          <a:endParaRPr lang="en-US"/>
        </a:p>
      </dgm:t>
    </dgm:pt>
    <dgm:pt modelId="{46D8FC59-4379-4A73-A9D6-D1369B5405CD}" type="pres">
      <dgm:prSet presAssocID="{2706D5E5-B55B-408C-AD33-AA44D83BC231}" presName="childText" presStyleLbl="bgAcc1" presStyleIdx="37" presStyleCnt="48">
        <dgm:presLayoutVars>
          <dgm:bulletEnabled val="1"/>
        </dgm:presLayoutVars>
      </dgm:prSet>
      <dgm:spPr/>
      <dgm:t>
        <a:bodyPr/>
        <a:lstStyle/>
        <a:p>
          <a:endParaRPr lang="en-US"/>
        </a:p>
      </dgm:t>
    </dgm:pt>
    <dgm:pt modelId="{769A963F-D8E8-47E2-9DBF-BCF03256BE4D}" type="pres">
      <dgm:prSet presAssocID="{7A5EC697-24A9-4ECD-BD0D-C9DDA30048B6}" presName="Name13" presStyleLbl="parChTrans1D2" presStyleIdx="38" presStyleCnt="48"/>
      <dgm:spPr/>
      <dgm:t>
        <a:bodyPr/>
        <a:lstStyle/>
        <a:p>
          <a:endParaRPr lang="en-US"/>
        </a:p>
      </dgm:t>
    </dgm:pt>
    <dgm:pt modelId="{CD387537-EDA0-45BE-BD6D-C1C8D47FEDAA}" type="pres">
      <dgm:prSet presAssocID="{06D14999-F753-4BA9-B138-2722327B5507}" presName="childText" presStyleLbl="bgAcc1" presStyleIdx="38" presStyleCnt="48">
        <dgm:presLayoutVars>
          <dgm:bulletEnabled val="1"/>
        </dgm:presLayoutVars>
      </dgm:prSet>
      <dgm:spPr/>
      <dgm:t>
        <a:bodyPr/>
        <a:lstStyle/>
        <a:p>
          <a:endParaRPr lang="en-US"/>
        </a:p>
      </dgm:t>
    </dgm:pt>
    <dgm:pt modelId="{561C00CC-7846-464E-A276-2A004A8D619F}" type="pres">
      <dgm:prSet presAssocID="{F0FF2761-AD08-45B1-9339-085E29A70C9A}" presName="Name13" presStyleLbl="parChTrans1D2" presStyleIdx="39" presStyleCnt="48"/>
      <dgm:spPr/>
      <dgm:t>
        <a:bodyPr/>
        <a:lstStyle/>
        <a:p>
          <a:endParaRPr lang="en-US"/>
        </a:p>
      </dgm:t>
    </dgm:pt>
    <dgm:pt modelId="{4EC90C09-3C71-492E-8D45-20D4FF1A523E}" type="pres">
      <dgm:prSet presAssocID="{792CCBEE-3149-48FC-B9D1-55E4AED51DC1}" presName="childText" presStyleLbl="bgAcc1" presStyleIdx="39" presStyleCnt="48">
        <dgm:presLayoutVars>
          <dgm:bulletEnabled val="1"/>
        </dgm:presLayoutVars>
      </dgm:prSet>
      <dgm:spPr/>
      <dgm:t>
        <a:bodyPr/>
        <a:lstStyle/>
        <a:p>
          <a:endParaRPr lang="en-US"/>
        </a:p>
      </dgm:t>
    </dgm:pt>
    <dgm:pt modelId="{6FF4B053-E4DB-470A-A3E0-45B0371BDFE7}" type="pres">
      <dgm:prSet presAssocID="{09ACEDB5-367B-41E4-A878-3F16B925F94B}" presName="Name13" presStyleLbl="parChTrans1D2" presStyleIdx="40" presStyleCnt="48"/>
      <dgm:spPr/>
      <dgm:t>
        <a:bodyPr/>
        <a:lstStyle/>
        <a:p>
          <a:endParaRPr lang="en-US"/>
        </a:p>
      </dgm:t>
    </dgm:pt>
    <dgm:pt modelId="{1A438140-D4F6-4630-AC07-703ACE117FA4}" type="pres">
      <dgm:prSet presAssocID="{58DF9888-3C71-43B8-A1AB-06080AD2588C}" presName="childText" presStyleLbl="bgAcc1" presStyleIdx="40" presStyleCnt="48">
        <dgm:presLayoutVars>
          <dgm:bulletEnabled val="1"/>
        </dgm:presLayoutVars>
      </dgm:prSet>
      <dgm:spPr/>
      <dgm:t>
        <a:bodyPr/>
        <a:lstStyle/>
        <a:p>
          <a:endParaRPr lang="en-US"/>
        </a:p>
      </dgm:t>
    </dgm:pt>
    <dgm:pt modelId="{D6EC75D4-05D7-4522-BB54-0677D7CC23B8}" type="pres">
      <dgm:prSet presAssocID="{7980C92E-0698-4E3A-9C9A-EC2F2EF7E8BB}" presName="Name13" presStyleLbl="parChTrans1D2" presStyleIdx="41" presStyleCnt="48"/>
      <dgm:spPr/>
      <dgm:t>
        <a:bodyPr/>
        <a:lstStyle/>
        <a:p>
          <a:endParaRPr lang="en-US"/>
        </a:p>
      </dgm:t>
    </dgm:pt>
    <dgm:pt modelId="{AE031FF6-CA11-45C9-90D9-74340AEFD7C4}" type="pres">
      <dgm:prSet presAssocID="{019B211F-7752-4197-93ED-49DE9EED559F}" presName="childText" presStyleLbl="bgAcc1" presStyleIdx="41" presStyleCnt="48">
        <dgm:presLayoutVars>
          <dgm:bulletEnabled val="1"/>
        </dgm:presLayoutVars>
      </dgm:prSet>
      <dgm:spPr/>
      <dgm:t>
        <a:bodyPr/>
        <a:lstStyle/>
        <a:p>
          <a:endParaRPr lang="en-US"/>
        </a:p>
      </dgm:t>
    </dgm:pt>
    <dgm:pt modelId="{21D147E8-A0CB-42E3-AE4F-2F0E9C974AF9}" type="pres">
      <dgm:prSet presAssocID="{56582043-93E3-4B4D-A67F-C9C5D33AD89D}" presName="Name13" presStyleLbl="parChTrans1D2" presStyleIdx="42" presStyleCnt="48"/>
      <dgm:spPr/>
      <dgm:t>
        <a:bodyPr/>
        <a:lstStyle/>
        <a:p>
          <a:endParaRPr lang="en-US"/>
        </a:p>
      </dgm:t>
    </dgm:pt>
    <dgm:pt modelId="{B6853C85-1DA5-40C6-A315-2FA1CAAFFFE4}" type="pres">
      <dgm:prSet presAssocID="{3A908612-7814-4BE6-8E0C-142F69183CB7}" presName="childText" presStyleLbl="bgAcc1" presStyleIdx="42" presStyleCnt="48">
        <dgm:presLayoutVars>
          <dgm:bulletEnabled val="1"/>
        </dgm:presLayoutVars>
      </dgm:prSet>
      <dgm:spPr/>
      <dgm:t>
        <a:bodyPr/>
        <a:lstStyle/>
        <a:p>
          <a:endParaRPr lang="en-US"/>
        </a:p>
      </dgm:t>
    </dgm:pt>
    <dgm:pt modelId="{AC9A07B4-B521-4CB8-97F2-CC45C97608C4}" type="pres">
      <dgm:prSet presAssocID="{AB830828-9DC3-47BF-8031-51A35BE51ED1}" presName="Name13" presStyleLbl="parChTrans1D2" presStyleIdx="43" presStyleCnt="48"/>
      <dgm:spPr/>
      <dgm:t>
        <a:bodyPr/>
        <a:lstStyle/>
        <a:p>
          <a:endParaRPr lang="en-US"/>
        </a:p>
      </dgm:t>
    </dgm:pt>
    <dgm:pt modelId="{99F6DC76-9CA3-46DA-B994-4757E9B7D7BE}" type="pres">
      <dgm:prSet presAssocID="{1506246E-7E12-4367-8A34-CAB4B2AD7D21}" presName="childText" presStyleLbl="bgAcc1" presStyleIdx="43" presStyleCnt="48">
        <dgm:presLayoutVars>
          <dgm:bulletEnabled val="1"/>
        </dgm:presLayoutVars>
      </dgm:prSet>
      <dgm:spPr/>
      <dgm:t>
        <a:bodyPr/>
        <a:lstStyle/>
        <a:p>
          <a:endParaRPr lang="en-US"/>
        </a:p>
      </dgm:t>
    </dgm:pt>
    <dgm:pt modelId="{C9315859-419A-438C-B9F0-8BF68EB6855D}" type="pres">
      <dgm:prSet presAssocID="{CE2AA4E4-5B71-46B8-894C-411E2A612C96}" presName="root" presStyleCnt="0"/>
      <dgm:spPr/>
    </dgm:pt>
    <dgm:pt modelId="{4AF5B28C-C252-4A5D-8FDB-4E13BACB74CF}" type="pres">
      <dgm:prSet presAssocID="{CE2AA4E4-5B71-46B8-894C-411E2A612C96}" presName="rootComposite" presStyleCnt="0"/>
      <dgm:spPr/>
    </dgm:pt>
    <dgm:pt modelId="{BCBC777C-7B24-49A4-B419-F44498AA4E09}" type="pres">
      <dgm:prSet presAssocID="{CE2AA4E4-5B71-46B8-894C-411E2A612C96}" presName="rootText" presStyleLbl="node1" presStyleIdx="6" presStyleCnt="7" custScaleX="156372" custScaleY="169952"/>
      <dgm:spPr/>
      <dgm:t>
        <a:bodyPr/>
        <a:lstStyle/>
        <a:p>
          <a:endParaRPr lang="en-US"/>
        </a:p>
      </dgm:t>
    </dgm:pt>
    <dgm:pt modelId="{4199551F-22D9-4890-A1E3-F5D3BC18D85B}" type="pres">
      <dgm:prSet presAssocID="{CE2AA4E4-5B71-46B8-894C-411E2A612C96}" presName="rootConnector" presStyleLbl="node1" presStyleIdx="6" presStyleCnt="7"/>
      <dgm:spPr/>
      <dgm:t>
        <a:bodyPr/>
        <a:lstStyle/>
        <a:p>
          <a:endParaRPr lang="en-US"/>
        </a:p>
      </dgm:t>
    </dgm:pt>
    <dgm:pt modelId="{AF98DCF3-123D-4BCA-8FED-E035062CDE46}" type="pres">
      <dgm:prSet presAssocID="{CE2AA4E4-5B71-46B8-894C-411E2A612C96}" presName="childShape" presStyleCnt="0"/>
      <dgm:spPr/>
    </dgm:pt>
    <dgm:pt modelId="{3BDA2AE6-A705-47BA-925E-8B2018DBC142}" type="pres">
      <dgm:prSet presAssocID="{70085765-F2CD-42F8-BD84-6C3198A39C51}" presName="Name13" presStyleLbl="parChTrans1D2" presStyleIdx="44" presStyleCnt="48"/>
      <dgm:spPr/>
      <dgm:t>
        <a:bodyPr/>
        <a:lstStyle/>
        <a:p>
          <a:endParaRPr lang="en-US"/>
        </a:p>
      </dgm:t>
    </dgm:pt>
    <dgm:pt modelId="{D010B051-465E-4D1A-8E5E-CF9082DB9D2D}" type="pres">
      <dgm:prSet presAssocID="{6357409B-BDDA-424B-A4C1-53F775DE6CF3}" presName="childText" presStyleLbl="bgAcc1" presStyleIdx="44" presStyleCnt="48">
        <dgm:presLayoutVars>
          <dgm:bulletEnabled val="1"/>
        </dgm:presLayoutVars>
      </dgm:prSet>
      <dgm:spPr/>
      <dgm:t>
        <a:bodyPr/>
        <a:lstStyle/>
        <a:p>
          <a:endParaRPr lang="en-US"/>
        </a:p>
      </dgm:t>
    </dgm:pt>
    <dgm:pt modelId="{AA0EF37B-FC59-4FB0-B894-83DBE0695A50}" type="pres">
      <dgm:prSet presAssocID="{A928BA6B-BDF5-435D-A622-4EB59CAECC37}" presName="Name13" presStyleLbl="parChTrans1D2" presStyleIdx="45" presStyleCnt="48"/>
      <dgm:spPr/>
      <dgm:t>
        <a:bodyPr/>
        <a:lstStyle/>
        <a:p>
          <a:endParaRPr lang="en-US"/>
        </a:p>
      </dgm:t>
    </dgm:pt>
    <dgm:pt modelId="{A4E25254-5D9C-4CA9-AFB5-8222226131F7}" type="pres">
      <dgm:prSet presAssocID="{7F5C8A91-11FA-4C09-A1B3-FBDCB690B33D}" presName="childText" presStyleLbl="bgAcc1" presStyleIdx="45" presStyleCnt="48">
        <dgm:presLayoutVars>
          <dgm:bulletEnabled val="1"/>
        </dgm:presLayoutVars>
      </dgm:prSet>
      <dgm:spPr/>
      <dgm:t>
        <a:bodyPr/>
        <a:lstStyle/>
        <a:p>
          <a:endParaRPr lang="en-US"/>
        </a:p>
      </dgm:t>
    </dgm:pt>
    <dgm:pt modelId="{BE133F1B-157F-44E4-A878-3FBC7F075FF0}" type="pres">
      <dgm:prSet presAssocID="{12B69C8F-0319-4B33-9A97-22CAAA7E99D3}" presName="Name13" presStyleLbl="parChTrans1D2" presStyleIdx="46" presStyleCnt="48"/>
      <dgm:spPr/>
      <dgm:t>
        <a:bodyPr/>
        <a:lstStyle/>
        <a:p>
          <a:endParaRPr lang="en-US"/>
        </a:p>
      </dgm:t>
    </dgm:pt>
    <dgm:pt modelId="{1A9964DB-2A8B-4D1B-91FE-D5E8437EA980}" type="pres">
      <dgm:prSet presAssocID="{CCCB4D5E-4454-45B0-BC68-1229B7440992}" presName="childText" presStyleLbl="bgAcc1" presStyleIdx="46" presStyleCnt="48">
        <dgm:presLayoutVars>
          <dgm:bulletEnabled val="1"/>
        </dgm:presLayoutVars>
      </dgm:prSet>
      <dgm:spPr/>
      <dgm:t>
        <a:bodyPr/>
        <a:lstStyle/>
        <a:p>
          <a:endParaRPr lang="en-US"/>
        </a:p>
      </dgm:t>
    </dgm:pt>
    <dgm:pt modelId="{D68D6895-073A-448A-ABEC-9608DD5168C7}" type="pres">
      <dgm:prSet presAssocID="{34C702C5-2968-4973-BA4A-F9DCCCA53049}" presName="Name13" presStyleLbl="parChTrans1D2" presStyleIdx="47" presStyleCnt="48"/>
      <dgm:spPr/>
      <dgm:t>
        <a:bodyPr/>
        <a:lstStyle/>
        <a:p>
          <a:endParaRPr lang="en-US"/>
        </a:p>
      </dgm:t>
    </dgm:pt>
    <dgm:pt modelId="{CE16D016-2CC4-45F9-B027-80FF30E32F88}" type="pres">
      <dgm:prSet presAssocID="{C0461C46-4F6B-468C-9EDD-460BDB69171D}" presName="childText" presStyleLbl="bgAcc1" presStyleIdx="47" presStyleCnt="48">
        <dgm:presLayoutVars>
          <dgm:bulletEnabled val="1"/>
        </dgm:presLayoutVars>
      </dgm:prSet>
      <dgm:spPr/>
      <dgm:t>
        <a:bodyPr/>
        <a:lstStyle/>
        <a:p>
          <a:endParaRPr lang="en-US"/>
        </a:p>
      </dgm:t>
    </dgm:pt>
  </dgm:ptLst>
  <dgm:cxnLst>
    <dgm:cxn modelId="{03ED6CD0-937E-47D0-BB42-4A732F05F22D}" srcId="{88C6FF92-226F-48F4-8CBB-625F88C8A129}" destId="{64F34916-D3E7-4D76-9FDB-A2BCBD7BC283}" srcOrd="3" destOrd="0" parTransId="{84A4CD40-2988-4C5F-8CFC-E69AA15B6012}" sibTransId="{6986FC4F-26D9-40F4-90A9-D8E337BB33E4}"/>
    <dgm:cxn modelId="{A2966BE9-74AB-4ACB-93A3-EA5C43444F0C}" srcId="{D7118BAA-C460-47C8-83CE-DF665921B3DA}" destId="{D3F7ABF7-C60D-4895-844F-7E6AE9AF54D5}" srcOrd="1" destOrd="0" parTransId="{A71D05F2-703A-48CB-ABC7-B23015F6882D}" sibTransId="{DE1C2265-7D8D-4AFD-A187-D31D1ADF457A}"/>
    <dgm:cxn modelId="{D9A1D7E1-CB34-4C98-9661-9F3D2EA1D056}" srcId="{71E18107-D2C6-40AA-BBEE-499ADADD3E59}" destId="{2706D5E5-B55B-408C-AD33-AA44D83BC231}" srcOrd="2" destOrd="0" parTransId="{D3181F49-2AE4-482A-8E5C-914D3144B64F}" sibTransId="{7069E424-A309-4A3A-9BD0-95A74566D55A}"/>
    <dgm:cxn modelId="{2B962B2C-31C5-4130-B7C3-7C63A34B8844}" type="presOf" srcId="{D0AE26C2-F866-42DC-B490-43D45A121245}" destId="{FD7DE419-C131-4428-A338-BC87EAD760D2}" srcOrd="0" destOrd="0" presId="urn:microsoft.com/office/officeart/2005/8/layout/hierarchy3"/>
    <dgm:cxn modelId="{2CDEF14E-6EC0-4C1C-B3C6-B5A4BB0945E6}" type="presOf" srcId="{019B211F-7752-4197-93ED-49DE9EED559F}" destId="{AE031FF6-CA11-45C9-90D9-74340AEFD7C4}" srcOrd="0" destOrd="0" presId="urn:microsoft.com/office/officeart/2005/8/layout/hierarchy3"/>
    <dgm:cxn modelId="{B5D6F106-D371-47D6-842B-FCAD376A8C78}" type="presOf" srcId="{88C6FF92-226F-48F4-8CBB-625F88C8A129}" destId="{0EC6FB5C-34AF-4790-9D6C-23313E9AFE71}" srcOrd="0" destOrd="0" presId="urn:microsoft.com/office/officeart/2005/8/layout/hierarchy3"/>
    <dgm:cxn modelId="{44F2F4D2-82FF-4404-8107-1C7B1CA93102}" type="presOf" srcId="{7ADA4105-3925-49CC-9187-6945C88AE894}" destId="{672BA638-A2F6-4BBB-B23E-20A35219D04C}" srcOrd="0" destOrd="0" presId="urn:microsoft.com/office/officeart/2005/8/layout/hierarchy3"/>
    <dgm:cxn modelId="{E8ED67DA-E9BF-4C50-BB99-D3F824CB02DD}" type="presOf" srcId="{6357409B-BDDA-424B-A4C1-53F775DE6CF3}" destId="{D010B051-465E-4D1A-8E5E-CF9082DB9D2D}" srcOrd="0" destOrd="0" presId="urn:microsoft.com/office/officeart/2005/8/layout/hierarchy3"/>
    <dgm:cxn modelId="{BCD651EB-20BA-46FC-B739-7112F82D5806}" type="presOf" srcId="{1506246E-7E12-4367-8A34-CAB4B2AD7D21}" destId="{99F6DC76-9CA3-46DA-B994-4757E9B7D7BE}" srcOrd="0" destOrd="0" presId="urn:microsoft.com/office/officeart/2005/8/layout/hierarchy3"/>
    <dgm:cxn modelId="{84AEC578-B23E-40BB-9007-6F30019F16FC}" type="presOf" srcId="{A7AD4B34-3C76-4EF1-9E8B-D512E47EE40A}" destId="{4CBDDE3C-72D3-43F5-9201-D787DBE43000}" srcOrd="0" destOrd="0" presId="urn:microsoft.com/office/officeart/2005/8/layout/hierarchy3"/>
    <dgm:cxn modelId="{FCE78F3E-FA5C-42C5-BF79-13F5CA817305}" type="presOf" srcId="{7D85AA4C-754B-4332-921C-2FA304B815B6}" destId="{9FAEA074-5348-4A2E-895A-A0E012ACB538}" srcOrd="0" destOrd="0" presId="urn:microsoft.com/office/officeart/2005/8/layout/hierarchy3"/>
    <dgm:cxn modelId="{93934A7B-C10E-441B-81C2-55CE890CF0C4}" type="presOf" srcId="{64F34916-D3E7-4D76-9FDB-A2BCBD7BC283}" destId="{757931B5-09D3-43AD-AB81-A7BCF816ABBF}" srcOrd="0" destOrd="0" presId="urn:microsoft.com/office/officeart/2005/8/layout/hierarchy3"/>
    <dgm:cxn modelId="{AF0CE76E-B09F-45AB-A501-1E8482869DBA}" srcId="{CBD3D98B-FDF0-4529-A735-57DE809EFC19}" destId="{7ADA4105-3925-49CC-9187-6945C88AE894}" srcOrd="2" destOrd="0" parTransId="{F5108062-AEC7-4C49-BD15-B525E957C0C2}" sibTransId="{4BD65F50-08B1-49CA-A6E1-0A2474A6C8E4}"/>
    <dgm:cxn modelId="{A30A9069-B5F6-4C4A-9546-F2B1DF987924}" type="presOf" srcId="{12B69C8F-0319-4B33-9A97-22CAAA7E99D3}" destId="{BE133F1B-157F-44E4-A878-3FBC7F075FF0}" srcOrd="0" destOrd="0" presId="urn:microsoft.com/office/officeart/2005/8/layout/hierarchy3"/>
    <dgm:cxn modelId="{F77F8BDA-0864-4A0A-8C4F-F2F836215DD3}" type="presOf" srcId="{833212EB-0B1A-4996-A418-4E9D5649F047}" destId="{22812868-F39E-4E5E-9FD9-87E0418D5DB9}" srcOrd="0" destOrd="0" presId="urn:microsoft.com/office/officeart/2005/8/layout/hierarchy3"/>
    <dgm:cxn modelId="{349D38FA-E814-4144-8AC9-5B5A07D91CD1}" srcId="{ACDA8265-D390-4D1C-A58B-65EBDD621FF8}" destId="{CE2AA4E4-5B71-46B8-894C-411E2A612C96}" srcOrd="6" destOrd="0" parTransId="{9723BCE8-47B3-4E27-85D9-E7C9F48EF337}" sibTransId="{DA2B05D7-18E0-4B17-AD57-1E06F504C1FB}"/>
    <dgm:cxn modelId="{F220A9CC-CD0B-4634-9BC4-7E4EEFA7BE9A}" srcId="{BFA2EC29-FA4B-4418-BBD5-1AF836CFA861}" destId="{435494D7-84BE-4341-9AC2-686A172A0AEF}" srcOrd="3" destOrd="0" parTransId="{6D3335D5-D1FB-41C5-9DCB-E38881618BB9}" sibTransId="{4E4860F6-25AC-462E-BDBA-397BC91D83A9}"/>
    <dgm:cxn modelId="{7D7062C7-23B5-4F9E-B269-DCCF665A3B30}" srcId="{71E18107-D2C6-40AA-BBEE-499ADADD3E59}" destId="{109792E0-84A8-41A8-A9CA-69C0D91FACCE}" srcOrd="1" destOrd="0" parTransId="{CDA49DE7-5D53-4A3A-9630-7E37B8B65675}" sibTransId="{6C5B522E-EFED-4044-9D5A-F9F38C9D4DE8}"/>
    <dgm:cxn modelId="{B7185215-5C31-41F7-B406-BAD9EF1D0521}" type="presOf" srcId="{71E18107-D2C6-40AA-BBEE-499ADADD3E59}" destId="{836D1D90-075A-4F37-8AA2-6B5AA9D4259E}" srcOrd="1" destOrd="0" presId="urn:microsoft.com/office/officeart/2005/8/layout/hierarchy3"/>
    <dgm:cxn modelId="{229AF79D-6F00-4753-9758-1980BC8C1E8A}" type="presOf" srcId="{D2C3A7A4-E1FB-42E6-B3AA-20E8A1CD0334}" destId="{0E511353-D8D6-4F32-BE75-E89C796D3582}" srcOrd="0" destOrd="0" presId="urn:microsoft.com/office/officeart/2005/8/layout/hierarchy3"/>
    <dgm:cxn modelId="{7679CD0C-D200-4E6C-91E5-4095FCE01102}" type="presOf" srcId="{1157FE5E-99A9-42C5-BE64-BE566E0645F7}" destId="{79C4B83A-AE60-485D-BDEB-D46524EEC552}" srcOrd="0" destOrd="0" presId="urn:microsoft.com/office/officeart/2005/8/layout/hierarchy3"/>
    <dgm:cxn modelId="{099C22BC-6857-4312-BC60-5791D0369093}" srcId="{BFA2EC29-FA4B-4418-BBD5-1AF836CFA861}" destId="{7D85AA4C-754B-4332-921C-2FA304B815B6}" srcOrd="6" destOrd="0" parTransId="{F112F174-5B3E-4815-B499-D247005D9F14}" sibTransId="{42965320-BF9D-4BFC-8DAC-C5AB73495137}"/>
    <dgm:cxn modelId="{03E4321F-D334-40DF-BCEB-AED50FA9C165}" srcId="{88C6FF92-226F-48F4-8CBB-625F88C8A129}" destId="{4FE58AF6-DA0D-4B2F-802D-13FB378EFD8B}" srcOrd="6" destOrd="0" parTransId="{6A33F053-29AF-4811-9079-635354C6EC33}" sibTransId="{90348425-526E-4088-BA12-B3A9DFE94567}"/>
    <dgm:cxn modelId="{E38F3419-1403-41AC-ABAD-BCBC21007C31}" type="presOf" srcId="{CE2AA4E4-5B71-46B8-894C-411E2A612C96}" destId="{BCBC777C-7B24-49A4-B419-F44498AA4E09}" srcOrd="0" destOrd="0" presId="urn:microsoft.com/office/officeart/2005/8/layout/hierarchy3"/>
    <dgm:cxn modelId="{6EAEC3F1-3D42-4294-842B-DDFC80B2884F}" srcId="{CE2AA4E4-5B71-46B8-894C-411E2A612C96}" destId="{C0461C46-4F6B-468C-9EDD-460BDB69171D}" srcOrd="3" destOrd="0" parTransId="{34C702C5-2968-4973-BA4A-F9DCCCA53049}" sibTransId="{7D117398-95AE-4287-8AF7-BF93900526B0}"/>
    <dgm:cxn modelId="{389C029B-D92B-4166-BADD-BFC065CCE008}" type="presOf" srcId="{AB830828-9DC3-47BF-8031-51A35BE51ED1}" destId="{AC9A07B4-B521-4CB8-97F2-CC45C97608C4}" srcOrd="0" destOrd="0" presId="urn:microsoft.com/office/officeart/2005/8/layout/hierarchy3"/>
    <dgm:cxn modelId="{FBB82AFC-B6D9-4B0E-A6D9-0473417AA434}" type="presOf" srcId="{697E2405-5DF2-47B9-8C4B-2BD113EBF6DC}" destId="{A4E36A70-410A-4326-81F0-1FA8B48A3806}" srcOrd="0" destOrd="0" presId="urn:microsoft.com/office/officeart/2005/8/layout/hierarchy3"/>
    <dgm:cxn modelId="{D63F9716-6B01-4FC8-8607-817D5CF94ECE}" type="presOf" srcId="{F312222D-A947-4AC0-8334-032AC466AF40}" destId="{7E3C09CB-BE16-4857-B548-F81776841774}" srcOrd="0" destOrd="0" presId="urn:microsoft.com/office/officeart/2005/8/layout/hierarchy3"/>
    <dgm:cxn modelId="{E22FF014-C253-4236-A9CF-99155AC96EA7}" srcId="{CBD3D98B-FDF0-4529-A735-57DE809EFC19}" destId="{5A349180-1792-4126-BA03-FF542215F914}" srcOrd="1" destOrd="0" parTransId="{935FD230-F79E-43BE-8EBA-CB234F4026CE}" sibTransId="{0EF7ED65-0F3E-4B40-8CE4-760570941BDD}"/>
    <dgm:cxn modelId="{BB4F61C5-CF25-4C90-820D-1B120CB55D36}" type="presOf" srcId="{CDA49DE7-5D53-4A3A-9630-7E37B8B65675}" destId="{7EB5A786-0D1A-4261-9411-2D13B0701EDA}" srcOrd="0" destOrd="0" presId="urn:microsoft.com/office/officeart/2005/8/layout/hierarchy3"/>
    <dgm:cxn modelId="{7E3570E9-1A45-4863-8198-6F50A1AAE868}" srcId="{9354DDC8-5951-4318-918D-EA502F42C883}" destId="{BD063FA9-BCA3-4D00-8816-D61256370208}" srcOrd="4" destOrd="0" parTransId="{4821B30C-73F5-49FC-82EA-55010B68BAE9}" sibTransId="{4D01D673-2432-42CE-AE0D-3C9AC7EC6FC2}"/>
    <dgm:cxn modelId="{66B7B4FA-FBCB-4537-8978-7CB33FBDAD88}" srcId="{9354DDC8-5951-4318-918D-EA502F42C883}" destId="{27D74536-2EF4-4F9A-BD04-33FFB6CD4181}" srcOrd="6" destOrd="0" parTransId="{72E57361-23D0-495A-AAF2-475308AEF3D3}" sibTransId="{30C5418C-2583-4A66-83A7-41A119AC74D1}"/>
    <dgm:cxn modelId="{17E5D6C9-79EA-4250-9816-F02AD4FBAE52}" type="presOf" srcId="{BE0BCA3B-7C8D-4F1D-AB8F-C8B087EB6FAF}" destId="{827E6340-9AA7-415B-AC88-20C303E50EA7}" srcOrd="0" destOrd="0" presId="urn:microsoft.com/office/officeart/2005/8/layout/hierarchy3"/>
    <dgm:cxn modelId="{5E6CC242-E295-4D34-B5E1-A6B277CD09C9}" type="presOf" srcId="{D774E086-C4E8-472F-9EEE-3316BB702343}" destId="{0FB812E8-44E4-49C9-A83C-E6D6888FCE1B}" srcOrd="0" destOrd="0" presId="urn:microsoft.com/office/officeart/2005/8/layout/hierarchy3"/>
    <dgm:cxn modelId="{45561FE2-4299-45A1-BDB3-0886CD6234AC}" type="presOf" srcId="{CBD3D98B-FDF0-4529-A735-57DE809EFC19}" destId="{63A83BC9-7299-4032-8446-391AEE7D1A09}" srcOrd="0" destOrd="0" presId="urn:microsoft.com/office/officeart/2005/8/layout/hierarchy3"/>
    <dgm:cxn modelId="{AAAAD512-C847-4447-9AC4-0F2CB22A7BB2}" srcId="{BFA2EC29-FA4B-4418-BBD5-1AF836CFA861}" destId="{D774E086-C4E8-472F-9EEE-3316BB702343}" srcOrd="4" destOrd="0" parTransId="{4E13A6D2-8ACE-441C-B220-AF17C3CD7DE3}" sibTransId="{5DD72DDB-955A-4F77-AF32-8D3AD0C345FB}"/>
    <dgm:cxn modelId="{ACD7CD80-C59A-46BF-B461-0F6C2DAAF8BD}" type="presOf" srcId="{3E0433AC-B274-4F1D-BE0E-4CA5C9A2C27B}" destId="{AC570DBC-D259-4D74-AD60-5F45BC82E1B1}" srcOrd="0" destOrd="0" presId="urn:microsoft.com/office/officeart/2005/8/layout/hierarchy3"/>
    <dgm:cxn modelId="{ACE229A0-F3E8-49D8-9D81-CEFDA15EA073}" type="presOf" srcId="{56582043-93E3-4B4D-A67F-C9C5D33AD89D}" destId="{21D147E8-A0CB-42E3-AE4F-2F0E9C974AF9}" srcOrd="0" destOrd="0" presId="urn:microsoft.com/office/officeart/2005/8/layout/hierarchy3"/>
    <dgm:cxn modelId="{751924DE-6BEE-4C20-8086-3321348D5D95}" type="presOf" srcId="{AF1D205B-1D38-4F20-893D-AA911948397B}" destId="{2E990622-3A78-4FEB-8293-DDF86F4E0298}" srcOrd="0" destOrd="0" presId="urn:microsoft.com/office/officeart/2005/8/layout/hierarchy3"/>
    <dgm:cxn modelId="{ECFE9DEF-3FC4-40F9-B3B0-B54A62E68B97}" type="presOf" srcId="{4FE58AF6-DA0D-4B2F-802D-13FB378EFD8B}" destId="{045A9E6D-DC72-4101-B772-D97EC357C486}" srcOrd="0" destOrd="0" presId="urn:microsoft.com/office/officeart/2005/8/layout/hierarchy3"/>
    <dgm:cxn modelId="{96A2F147-A774-4EB5-8B23-515F818EDE80}" type="presOf" srcId="{70085765-F2CD-42F8-BD84-6C3198A39C51}" destId="{3BDA2AE6-A705-47BA-925E-8B2018DBC142}" srcOrd="0" destOrd="0" presId="urn:microsoft.com/office/officeart/2005/8/layout/hierarchy3"/>
    <dgm:cxn modelId="{445BCDF5-3907-4AF4-9D35-A44A2160721D}" type="presOf" srcId="{D23F27D8-430B-49D2-A80E-B5B8F4C27D14}" destId="{4B8C9AC9-2123-4855-B4BA-3827626ACEDA}" srcOrd="0" destOrd="0" presId="urn:microsoft.com/office/officeart/2005/8/layout/hierarchy3"/>
    <dgm:cxn modelId="{5CA73B0E-5067-4643-9A10-278A4B7CF79F}" type="presOf" srcId="{6D3335D5-D1FB-41C5-9DCB-E38881618BB9}" destId="{166D28A5-DCED-4190-964B-32C4E38A4C4B}" srcOrd="0" destOrd="0" presId="urn:microsoft.com/office/officeart/2005/8/layout/hierarchy3"/>
    <dgm:cxn modelId="{4D306036-8BBC-4A14-90B1-593AD5870728}" srcId="{D7118BAA-C460-47C8-83CE-DF665921B3DA}" destId="{697E2405-5DF2-47B9-8C4B-2BD113EBF6DC}" srcOrd="2" destOrd="0" parTransId="{D772B2D0-4E66-45BF-9466-754B80B08F85}" sibTransId="{32FE889C-9C8A-4274-89E0-BE80CF64279F}"/>
    <dgm:cxn modelId="{EFA72666-1B0C-4301-9A2E-E0BCD4796499}" type="presOf" srcId="{E6EF5CE7-7FD8-4FE5-B5E5-577281E69ECF}" destId="{1FE83162-1996-4CB0-B25C-687D3DE4A4C5}" srcOrd="0" destOrd="0" presId="urn:microsoft.com/office/officeart/2005/8/layout/hierarchy3"/>
    <dgm:cxn modelId="{9FA6386E-9039-4821-8845-DD6A310DB86D}" type="presOf" srcId="{67114401-18CB-45CF-93A6-E336B70F09B1}" destId="{F9A72E87-F3BA-4134-9556-5FD6F92E3EDF}" srcOrd="0" destOrd="0" presId="urn:microsoft.com/office/officeart/2005/8/layout/hierarchy3"/>
    <dgm:cxn modelId="{78CC3C73-4BC8-41D3-AFA4-E3B0C7D9FF57}" srcId="{88C6FF92-226F-48F4-8CBB-625F88C8A129}" destId="{1A6EC13F-EEFD-48D4-B795-19EB491C4366}" srcOrd="4" destOrd="0" parTransId="{6E979187-D884-4FFE-BE7A-9D58A0BCF364}" sibTransId="{A5662DBF-A481-4CFA-8B6A-7C305465263D}"/>
    <dgm:cxn modelId="{FFE7C57F-5C6E-47D7-85FB-4FEB97285E75}" type="presOf" srcId="{0A2377B5-F9FA-44D6-83F7-F30ED078A05F}" destId="{22AE71CC-171F-408E-A896-5FA038E706F6}" srcOrd="0" destOrd="0" presId="urn:microsoft.com/office/officeart/2005/8/layout/hierarchy3"/>
    <dgm:cxn modelId="{42FD84C1-02EB-4D55-9081-715423B69EB4}" type="presOf" srcId="{F112F174-5B3E-4815-B499-D247005D9F14}" destId="{793E0706-38DA-4BBA-91EC-D0F1374311CB}" srcOrd="0" destOrd="0" presId="urn:microsoft.com/office/officeart/2005/8/layout/hierarchy3"/>
    <dgm:cxn modelId="{E93ED676-0185-488E-9996-68A4989F6284}" type="presOf" srcId="{E58B0289-8872-4B25-9536-6623AEEC3889}" destId="{CFAAAE25-6AC8-46C4-8512-62A74EA087BC}" srcOrd="0" destOrd="0" presId="urn:microsoft.com/office/officeart/2005/8/layout/hierarchy3"/>
    <dgm:cxn modelId="{75557656-A3BA-4492-9B9B-59A121DADCF0}" type="presOf" srcId="{E7208EF0-AD62-42C4-B161-68E40F4ACB52}" destId="{744879AF-F111-4350-B4AB-6EBBE4AEED7C}" srcOrd="0" destOrd="0" presId="urn:microsoft.com/office/officeart/2005/8/layout/hierarchy3"/>
    <dgm:cxn modelId="{C0E8317D-5D62-4B89-ADBF-1AA9A69A9CDF}" srcId="{D7118BAA-C460-47C8-83CE-DF665921B3DA}" destId="{E6EF5CE7-7FD8-4FE5-B5E5-577281E69ECF}" srcOrd="4" destOrd="0" parTransId="{FF5379F3-3D3B-4C03-9021-F8FFD2B0440B}" sibTransId="{B873E96C-FAFB-47ED-9AD1-6AACF3638D33}"/>
    <dgm:cxn modelId="{DA84601E-9B9C-4EBB-9034-C192E6AD5535}" type="presOf" srcId="{7980C92E-0698-4E3A-9C9A-EC2F2EF7E8BB}" destId="{D6EC75D4-05D7-4522-BB54-0677D7CC23B8}" srcOrd="0" destOrd="0" presId="urn:microsoft.com/office/officeart/2005/8/layout/hierarchy3"/>
    <dgm:cxn modelId="{6BF4541C-4157-4392-904B-22BA67346537}" type="presOf" srcId="{D3F7ABF7-C60D-4895-844F-7E6AE9AF54D5}" destId="{50DFD2A1-432D-47E7-88E8-F65DB878D432}" srcOrd="0" destOrd="0" presId="urn:microsoft.com/office/officeart/2005/8/layout/hierarchy3"/>
    <dgm:cxn modelId="{75E9387A-B275-4E65-BB91-EDBC124ADCB8}" srcId="{CE2AA4E4-5B71-46B8-894C-411E2A612C96}" destId="{6357409B-BDDA-424B-A4C1-53F775DE6CF3}" srcOrd="0" destOrd="0" parTransId="{70085765-F2CD-42F8-BD84-6C3198A39C51}" sibTransId="{C3BA0598-AD4D-48EE-8835-BF8DF0FA93D6}"/>
    <dgm:cxn modelId="{9BB3E25C-5EF7-4432-85DF-AC6A4978BDF5}" type="presOf" srcId="{C22A3F47-A865-46C5-995A-75133A2BAFB3}" destId="{229A1BF2-2EE4-4D1D-BD8C-9C4D1E4AEC9B}" srcOrd="0" destOrd="0" presId="urn:microsoft.com/office/officeart/2005/8/layout/hierarchy3"/>
    <dgm:cxn modelId="{27175D7C-EB73-4477-AE12-9A1DD2FCB99C}" type="presOf" srcId="{4E13A6D2-8ACE-441C-B220-AF17C3CD7DE3}" destId="{F1DADB2E-7E65-4B4E-8BB4-C3D35DB13726}" srcOrd="0" destOrd="0" presId="urn:microsoft.com/office/officeart/2005/8/layout/hierarchy3"/>
    <dgm:cxn modelId="{F5B20FFA-2749-4C04-A4AD-1BA3654BAA30}" type="presOf" srcId="{88C6FF92-226F-48F4-8CBB-625F88C8A129}" destId="{9762B421-21C1-49A6-8357-CF0FF975FD26}" srcOrd="1" destOrd="0" presId="urn:microsoft.com/office/officeart/2005/8/layout/hierarchy3"/>
    <dgm:cxn modelId="{3DC86CB4-CF41-475D-8332-963C358DD8BC}" type="presOf" srcId="{C93C8798-E6A0-4B70-83B8-4F9D9B583076}" destId="{7576C9E1-07CC-4D4A-8CD5-4D3034B64C0A}" srcOrd="0" destOrd="0" presId="urn:microsoft.com/office/officeart/2005/8/layout/hierarchy3"/>
    <dgm:cxn modelId="{672AFB88-FD57-46F9-B6BF-C2387C2BE000}" srcId="{CBD3D98B-FDF0-4529-A735-57DE809EFC19}" destId="{1157FE5E-99A9-42C5-BE64-BE566E0645F7}" srcOrd="5" destOrd="0" parTransId="{74B51109-A9C4-4AB9-A116-6D2A7B860DFA}" sibTransId="{7A3994E5-E7B8-4DE0-9520-0C7609AAFFB9}"/>
    <dgm:cxn modelId="{244225DE-2121-430D-8ABB-C76A734D15B0}" type="presOf" srcId="{D1E43B65-425F-459D-9E35-D093B230DACD}" destId="{F553BE10-81B7-4AB7-9656-4715A45429D9}" srcOrd="0" destOrd="0" presId="urn:microsoft.com/office/officeart/2005/8/layout/hierarchy3"/>
    <dgm:cxn modelId="{CA8CC8DF-BE49-44C8-BC86-90EDB897950E}" type="presOf" srcId="{FF5379F3-3D3B-4C03-9021-F8FFD2B0440B}" destId="{C3ADB689-CD79-4623-B2D5-4E0F5F3B164D}" srcOrd="0" destOrd="0" presId="urn:microsoft.com/office/officeart/2005/8/layout/hierarchy3"/>
    <dgm:cxn modelId="{8EC25D34-AE85-40CB-BCDD-F096BC2FC847}" type="presOf" srcId="{2706D5E5-B55B-408C-AD33-AA44D83BC231}" destId="{46D8FC59-4379-4A73-A9D6-D1369B5405CD}" srcOrd="0" destOrd="0" presId="urn:microsoft.com/office/officeart/2005/8/layout/hierarchy3"/>
    <dgm:cxn modelId="{6C206B9C-99AB-43E1-B6DB-B2C1944313A4}" srcId="{ACDA8265-D390-4D1C-A58B-65EBDD621FF8}" destId="{BFA2EC29-FA4B-4418-BBD5-1AF836CFA861}" srcOrd="0" destOrd="0" parTransId="{2FDE6A7B-CB17-4EBA-9A13-F7AEC526EB0A}" sibTransId="{E42F1EDE-CF34-4116-92B8-5AC6DEAD4313}"/>
    <dgm:cxn modelId="{A0BD3FCE-6EB4-4CA1-B8E8-08EBA5218D4D}" type="presOf" srcId="{09ACEDB5-367B-41E4-A878-3F16B925F94B}" destId="{6FF4B053-E4DB-470A-A3E0-45B0371BDFE7}" srcOrd="0" destOrd="0" presId="urn:microsoft.com/office/officeart/2005/8/layout/hierarchy3"/>
    <dgm:cxn modelId="{1D89EA55-C750-46D0-BCDD-77B0DBA783F9}" srcId="{ACDA8265-D390-4D1C-A58B-65EBDD621FF8}" destId="{D7118BAA-C460-47C8-83CE-DF665921B3DA}" srcOrd="1" destOrd="0" parTransId="{2BE0D559-3C0D-4E2D-8365-87F6C0223322}" sibTransId="{9620B08B-96BF-4206-A92E-E4FF3E661158}"/>
    <dgm:cxn modelId="{C6337636-4198-4A29-8659-486390B106BA}" type="presOf" srcId="{27D74536-2EF4-4F9A-BD04-33FFB6CD4181}" destId="{FFC5D603-EB6E-4BC5-B3ED-E9C59034670D}" srcOrd="0" destOrd="0" presId="urn:microsoft.com/office/officeart/2005/8/layout/hierarchy3"/>
    <dgm:cxn modelId="{9120C31A-97A6-4CCE-B107-4E4D8943ED11}" srcId="{88C6FF92-226F-48F4-8CBB-625F88C8A129}" destId="{C22A3F47-A865-46C5-995A-75133A2BAFB3}" srcOrd="7" destOrd="0" parTransId="{89F62FD2-3F53-4472-A9CF-13FA2A6D9F63}" sibTransId="{474FBC2A-78B9-421E-8618-C3384C6497F1}"/>
    <dgm:cxn modelId="{88CA67DD-FEB6-4089-8689-849AE3233B8E}" type="presOf" srcId="{B93E85E2-3C55-4A20-970C-A75C7E06F10E}" destId="{7C88C110-EFFA-458D-B453-AE15F0BA96C4}" srcOrd="0" destOrd="0" presId="urn:microsoft.com/office/officeart/2005/8/layout/hierarchy3"/>
    <dgm:cxn modelId="{E1399B54-D10A-46E3-B14C-09254CB0A62A}" type="presOf" srcId="{9B40965E-1694-4192-AF8E-53FC681F36C8}" destId="{F109C890-481C-423F-966F-40B3731D4C17}" srcOrd="0" destOrd="0" presId="urn:microsoft.com/office/officeart/2005/8/layout/hierarchy3"/>
    <dgm:cxn modelId="{3FC33B42-9B75-44B8-B94C-1E3E478B6C5C}" type="presOf" srcId="{CAB89BC3-F1D3-4D20-BBF0-51C4045A7DC0}" destId="{7E28A2A2-5B9B-423A-8632-2D62D166A21B}" srcOrd="0" destOrd="0" presId="urn:microsoft.com/office/officeart/2005/8/layout/hierarchy3"/>
    <dgm:cxn modelId="{83E5A98E-A0A6-48B0-8337-9F67A310FCFF}" type="presOf" srcId="{BCBC8C8D-86DE-4555-B70F-C574F0D0CC4B}" destId="{8C7C52A5-C568-4BF7-8325-EEF9736509AA}" srcOrd="0" destOrd="0" presId="urn:microsoft.com/office/officeart/2005/8/layout/hierarchy3"/>
    <dgm:cxn modelId="{E77BE664-8E8B-4D7E-8C2A-06ADC73C8290}" type="presOf" srcId="{F0FF2761-AD08-45B1-9339-085E29A70C9A}" destId="{561C00CC-7846-464E-A276-2A004A8D619F}" srcOrd="0" destOrd="0" presId="urn:microsoft.com/office/officeart/2005/8/layout/hierarchy3"/>
    <dgm:cxn modelId="{C583BD0C-515D-4DA1-BC2C-86C6D41873D8}" srcId="{71E18107-D2C6-40AA-BBEE-499ADADD3E59}" destId="{58DF9888-3C71-43B8-A1AB-06080AD2588C}" srcOrd="5" destOrd="0" parTransId="{09ACEDB5-367B-41E4-A878-3F16B925F94B}" sibTransId="{50C76BEB-599E-4212-B19B-FA914AF3F7FE}"/>
    <dgm:cxn modelId="{61BF8B15-40BD-4130-9B02-F3AE1EED49BA}" type="presOf" srcId="{34C702C5-2968-4973-BA4A-F9DCCCA53049}" destId="{D68D6895-073A-448A-ABEC-9608DD5168C7}" srcOrd="0" destOrd="0" presId="urn:microsoft.com/office/officeart/2005/8/layout/hierarchy3"/>
    <dgm:cxn modelId="{C80DB5CD-2FE9-4462-AA49-918595AB40CE}" type="presOf" srcId="{6A33F053-29AF-4811-9079-635354C6EC33}" destId="{A8BFD3BB-5BC2-4581-A1E6-268D04CDE73D}" srcOrd="0" destOrd="0" presId="urn:microsoft.com/office/officeart/2005/8/layout/hierarchy3"/>
    <dgm:cxn modelId="{C0CC8DAB-8BA8-4EA7-B949-DCF3876378C8}" type="presOf" srcId="{CE2AA4E4-5B71-46B8-894C-411E2A612C96}" destId="{4199551F-22D9-4890-A1E3-F5D3BC18D85B}" srcOrd="1" destOrd="0" presId="urn:microsoft.com/office/officeart/2005/8/layout/hierarchy3"/>
    <dgm:cxn modelId="{7F1AE98B-0F0C-4759-8C66-3DC8E3D3EF74}" type="presOf" srcId="{611FDB42-A2C2-4BA8-A6BC-B3F8AA0F50E3}" destId="{03FB5CCA-C7B2-439C-8D62-DCA37E5C87AE}" srcOrd="0" destOrd="0" presId="urn:microsoft.com/office/officeart/2005/8/layout/hierarchy3"/>
    <dgm:cxn modelId="{E187CADD-5A9D-4219-9A0E-A7AB987D53A4}" type="presOf" srcId="{792CCBEE-3149-48FC-B9D1-55E4AED51DC1}" destId="{4EC90C09-3C71-492E-8D45-20D4FF1A523E}" srcOrd="0" destOrd="0" presId="urn:microsoft.com/office/officeart/2005/8/layout/hierarchy3"/>
    <dgm:cxn modelId="{0715B2D3-BFA4-47C6-9436-1147F606B741}" srcId="{9354DDC8-5951-4318-918D-EA502F42C883}" destId="{A14CFDE9-63F4-4C09-B1D6-D6DA1C9825E9}" srcOrd="1" destOrd="0" parTransId="{860BF89C-DCFB-4226-AEF3-F4D27ADA0860}" sibTransId="{E6892F8B-7D86-447B-AB0A-CC542B29716D}"/>
    <dgm:cxn modelId="{FB0109D3-6F91-4845-8500-C9B66FF4862C}" type="presOf" srcId="{1A6EC13F-EEFD-48D4-B795-19EB491C4366}" destId="{7BA5DFF4-9114-4C1B-8869-9E2716C47B96}" srcOrd="0" destOrd="0" presId="urn:microsoft.com/office/officeart/2005/8/layout/hierarchy3"/>
    <dgm:cxn modelId="{78449E18-8089-4551-A7D0-B4979F7593CE}" type="presOf" srcId="{6E979187-D884-4FFE-BE7A-9D58A0BCF364}" destId="{0D19EB41-9A43-499D-B080-81AD95DEAB0E}" srcOrd="0" destOrd="0" presId="urn:microsoft.com/office/officeart/2005/8/layout/hierarchy3"/>
    <dgm:cxn modelId="{0E04A042-8C7B-4137-BED3-4F062731CE03}" type="presOf" srcId="{FC62ED00-FAC0-47A6-8B1F-6BDBC2CB89C3}" destId="{FEF451A7-B9D2-4750-9568-225CBDF46251}" srcOrd="0" destOrd="0" presId="urn:microsoft.com/office/officeart/2005/8/layout/hierarchy3"/>
    <dgm:cxn modelId="{23DA89C7-821F-4820-AE79-5074CE4881F8}" type="presOf" srcId="{A14CFDE9-63F4-4C09-B1D6-D6DA1C9825E9}" destId="{4AF59A60-ADEA-42D8-BBAF-33709243F1D4}" srcOrd="0" destOrd="0" presId="urn:microsoft.com/office/officeart/2005/8/layout/hierarchy3"/>
    <dgm:cxn modelId="{264240FA-EF42-4D62-870B-A6DB83430AFC}" srcId="{88C6FF92-226F-48F4-8CBB-625F88C8A129}" destId="{683AF4C0-6CB6-432E-B1BD-2E93C79A3DDE}" srcOrd="2" destOrd="0" parTransId="{D0AE26C2-F866-42DC-B490-43D45A121245}" sibTransId="{3F94D7FA-CB54-4225-88ED-3DC6F9E2B971}"/>
    <dgm:cxn modelId="{49698084-77D7-446B-ABC8-3F922B603D34}" type="presOf" srcId="{3A908612-7814-4BE6-8E0C-142F69183CB7}" destId="{B6853C85-1DA5-40C6-A315-2FA1CAAFFFE4}" srcOrd="0" destOrd="0" presId="urn:microsoft.com/office/officeart/2005/8/layout/hierarchy3"/>
    <dgm:cxn modelId="{B7D41A9E-320B-44DE-AF2A-924F074E0CC2}" srcId="{71E18107-D2C6-40AA-BBEE-499ADADD3E59}" destId="{0A2377B5-F9FA-44D6-83F7-F30ED078A05F}" srcOrd="0" destOrd="0" parTransId="{E58B0289-8872-4B25-9536-6623AEEC3889}" sibTransId="{996C2F4A-93B8-41F4-9272-A6DC7B61B150}"/>
    <dgm:cxn modelId="{6DE05D3D-AA95-4E6F-B2A5-961BF4FB2C4C}" type="presOf" srcId="{39318517-9A5C-49FD-BD19-8181DE01721F}" destId="{873F236D-1B77-4FE9-9141-8CC90055F14A}" srcOrd="0" destOrd="0" presId="urn:microsoft.com/office/officeart/2005/8/layout/hierarchy3"/>
    <dgm:cxn modelId="{964F8778-08DA-4CCE-8A04-325076E6C090}" srcId="{ACDA8265-D390-4D1C-A58B-65EBDD621FF8}" destId="{CBD3D98B-FDF0-4529-A735-57DE809EFC19}" srcOrd="2" destOrd="0" parTransId="{7AAE5A46-63DD-4530-8543-0F189E08AE9D}" sibTransId="{6116FB60-876A-4F13-A8EF-5139C8CA4A2B}"/>
    <dgm:cxn modelId="{40B5D6C5-B18C-4EB5-9D4D-7A66A93FE6B6}" srcId="{71E18107-D2C6-40AA-BBEE-499ADADD3E59}" destId="{3A908612-7814-4BE6-8E0C-142F69183CB7}" srcOrd="7" destOrd="0" parTransId="{56582043-93E3-4B4D-A67F-C9C5D33AD89D}" sibTransId="{6CC8534D-1659-45AD-8055-336A1B9B3AAA}"/>
    <dgm:cxn modelId="{D0891B52-5265-4E2C-9C57-0B4E068B66A2}" type="presOf" srcId="{A1E18844-D707-4CC4-A366-1DE3439948A9}" destId="{99C778B2-825F-4EE0-A3CC-43DC71B39F95}" srcOrd="0" destOrd="0" presId="urn:microsoft.com/office/officeart/2005/8/layout/hierarchy3"/>
    <dgm:cxn modelId="{453469EB-EBDF-4DAA-A1EC-EC7769A0125F}" type="presOf" srcId="{683AF4C0-6CB6-432E-B1BD-2E93C79A3DDE}" destId="{09C0C2FF-CF94-43EB-BD79-1C6F3952115D}" srcOrd="0" destOrd="0" presId="urn:microsoft.com/office/officeart/2005/8/layout/hierarchy3"/>
    <dgm:cxn modelId="{60C09FDD-887C-4C61-92CF-E4D8CB0931A1}" type="presOf" srcId="{5A349180-1792-4126-BA03-FF542215F914}" destId="{3B838647-9642-4FBB-82EA-9EDF40E8A69F}" srcOrd="0" destOrd="0" presId="urn:microsoft.com/office/officeart/2005/8/layout/hierarchy3"/>
    <dgm:cxn modelId="{FF01E5EA-2A89-4302-9977-36B29EB22085}" srcId="{BFA2EC29-FA4B-4418-BBD5-1AF836CFA861}" destId="{A9F3CB36-1468-4145-9247-9ADBCFE83422}" srcOrd="7" destOrd="0" parTransId="{D2C3A7A4-E1FB-42E6-B3AA-20E8A1CD0334}" sibTransId="{41780B82-D2C8-4F5A-B9F6-E1B11BD2698B}"/>
    <dgm:cxn modelId="{96FAFBF8-7926-48A6-A7B7-16B845B82637}" type="presOf" srcId="{A9F3CB36-1468-4145-9247-9ADBCFE83422}" destId="{C7574F74-48BC-49B2-9322-B34FDA5F7C28}" srcOrd="0" destOrd="0" presId="urn:microsoft.com/office/officeart/2005/8/layout/hierarchy3"/>
    <dgm:cxn modelId="{F1386042-6812-40B3-97B1-C6AD4E2FD959}" type="presOf" srcId="{9354DDC8-5951-4318-918D-EA502F42C883}" destId="{892A6DFC-DD78-4024-B4C6-C054E24B8039}" srcOrd="1" destOrd="0" presId="urn:microsoft.com/office/officeart/2005/8/layout/hierarchy3"/>
    <dgm:cxn modelId="{9064F9FB-3B03-4A65-9CB9-C0E9BD074458}" type="presOf" srcId="{89F62FD2-3F53-4472-A9CF-13FA2A6D9F63}" destId="{DEAF84BE-7C81-44D4-9521-48EB4517A66D}" srcOrd="0" destOrd="0" presId="urn:microsoft.com/office/officeart/2005/8/layout/hierarchy3"/>
    <dgm:cxn modelId="{500F7981-5750-4FD6-BCC4-5DBCA07C5EA2}" type="presOf" srcId="{D7118BAA-C460-47C8-83CE-DF665921B3DA}" destId="{3614AD2D-B07B-4A53-8632-C56D87DD8170}" srcOrd="1" destOrd="0" presId="urn:microsoft.com/office/officeart/2005/8/layout/hierarchy3"/>
    <dgm:cxn modelId="{C2BB0109-B03F-46F8-BD05-051035F680A8}" type="presOf" srcId="{32A23D09-78DF-4309-8B30-002E3536CF61}" destId="{85B69B22-4CE1-4E9D-AE59-D9412DB141F0}" srcOrd="0" destOrd="0" presId="urn:microsoft.com/office/officeart/2005/8/layout/hierarchy3"/>
    <dgm:cxn modelId="{196A4F24-5427-4D99-BCB2-C94A3121F2CC}" type="presOf" srcId="{8126EE1A-1B88-4D9B-BBD1-26A90F700267}" destId="{05A2AE53-014A-43BE-8C55-83E420BD214B}" srcOrd="0" destOrd="0" presId="urn:microsoft.com/office/officeart/2005/8/layout/hierarchy3"/>
    <dgm:cxn modelId="{6D0CEE65-85A2-459C-B4C8-EA0D8FCF4107}" type="presOf" srcId="{9354DDC8-5951-4318-918D-EA502F42C883}" destId="{8C5A7EE5-EFF8-4D67-9270-0FF0F4752345}" srcOrd="0" destOrd="0" presId="urn:microsoft.com/office/officeart/2005/8/layout/hierarchy3"/>
    <dgm:cxn modelId="{41AA3CB9-5ADE-475F-8D07-A63EBAB97386}" srcId="{9354DDC8-5951-4318-918D-EA502F42C883}" destId="{67114401-18CB-45CF-93A6-E336B70F09B1}" srcOrd="3" destOrd="0" parTransId="{BE0BCA3B-7C8D-4F1D-AB8F-C8B087EB6FAF}" sibTransId="{692801C9-A733-4C90-81CC-297F6A38C01D}"/>
    <dgm:cxn modelId="{E3693657-502E-45AA-933E-A7B0F39B4D1A}" srcId="{D7118BAA-C460-47C8-83CE-DF665921B3DA}" destId="{E7208EF0-AD62-42C4-B161-68E40F4ACB52}" srcOrd="3" destOrd="0" parTransId="{CAB89BC3-F1D3-4D20-BBF0-51C4045A7DC0}" sibTransId="{B9A40F88-E844-4B80-959D-5E7601FB1697}"/>
    <dgm:cxn modelId="{64FAFB1B-A787-4739-96A4-CE4298C43E39}" srcId="{ACDA8265-D390-4D1C-A58B-65EBDD621FF8}" destId="{71E18107-D2C6-40AA-BBEE-499ADADD3E59}" srcOrd="5" destOrd="0" parTransId="{A3D23823-FC6C-4A74-BB91-E1F73D1F1AD6}" sibTransId="{A5246B5B-C55D-4E07-A7BF-2EDA3AD20D50}"/>
    <dgm:cxn modelId="{B9AED6F8-ED3F-485E-B096-839DA56D2933}" type="presOf" srcId="{BF99DA5D-36D3-43DD-A091-EEF3B9EF30A1}" destId="{D61CBAF4-3995-44C4-8D2E-B39C32310EA1}" srcOrd="0" destOrd="0" presId="urn:microsoft.com/office/officeart/2005/8/layout/hierarchy3"/>
    <dgm:cxn modelId="{EF7B9F69-FCB2-4668-8338-680D64D086FE}" type="presOf" srcId="{7F5C8A91-11FA-4C09-A1B3-FBDCB690B33D}" destId="{A4E25254-5D9C-4CA9-AFB5-8222226131F7}" srcOrd="0" destOrd="0" presId="urn:microsoft.com/office/officeart/2005/8/layout/hierarchy3"/>
    <dgm:cxn modelId="{DAC7611E-190C-4BBF-AA8C-DCD54E07F8B8}" srcId="{BFA2EC29-FA4B-4418-BBD5-1AF836CFA861}" destId="{A7AD4B34-3C76-4EF1-9E8B-D512E47EE40A}" srcOrd="0" destOrd="0" parTransId="{3E0433AC-B274-4F1D-BE0E-4CA5C9A2C27B}" sibTransId="{D2C1589C-7373-425B-B5FB-67B0A2436382}"/>
    <dgm:cxn modelId="{B5DC24EE-711F-45F6-8EE7-1004CC7A0F9C}" type="presOf" srcId="{C2A9C2B3-5895-4F8A-90D0-9D44A9F57251}" destId="{ED7FDA76-CE45-4316-BB1D-89F512362C48}" srcOrd="0" destOrd="0" presId="urn:microsoft.com/office/officeart/2005/8/layout/hierarchy3"/>
    <dgm:cxn modelId="{C14294E9-C13D-4E10-B06B-D176661F3E7D}" type="presOf" srcId="{109792E0-84A8-41A8-A9CA-69C0D91FACCE}" destId="{525A4540-31BB-4F74-A17A-B2DDF5B15085}" srcOrd="0" destOrd="0" presId="urn:microsoft.com/office/officeart/2005/8/layout/hierarchy3"/>
    <dgm:cxn modelId="{E93B61FF-9DFE-469E-99EE-048F05738B1A}" srcId="{88C6FF92-226F-48F4-8CBB-625F88C8A129}" destId="{BDA54C54-6628-4C23-82BD-FA915440D101}" srcOrd="1" destOrd="0" parTransId="{39318517-9A5C-49FD-BD19-8181DE01721F}" sibTransId="{C196032F-1297-4657-BFAF-21CD0337CDEF}"/>
    <dgm:cxn modelId="{DB8D107F-4236-4F5D-8E3A-917C3A129528}" type="presOf" srcId="{CCCB4D5E-4454-45B0-BC68-1229B7440992}" destId="{1A9964DB-2A8B-4D1B-91FE-D5E8437EA980}" srcOrd="0" destOrd="0" presId="urn:microsoft.com/office/officeart/2005/8/layout/hierarchy3"/>
    <dgm:cxn modelId="{C126BA97-D4E3-4A11-A8BD-6D65719C50FF}" srcId="{9354DDC8-5951-4318-918D-EA502F42C883}" destId="{F312222D-A947-4AC0-8334-032AC466AF40}" srcOrd="0" destOrd="0" parTransId="{ED013183-602E-42B9-8BFA-33E4C240E49E}" sibTransId="{9B5D14C0-DF65-48B7-A3C4-12910CA795BC}"/>
    <dgm:cxn modelId="{54769264-8EA0-45E5-B48D-5B646DE63E0F}" srcId="{71E18107-D2C6-40AA-BBEE-499ADADD3E59}" destId="{792CCBEE-3149-48FC-B9D1-55E4AED51DC1}" srcOrd="4" destOrd="0" parTransId="{F0FF2761-AD08-45B1-9339-085E29A70C9A}" sibTransId="{B320457D-B471-492D-9C40-4566AC3CD037}"/>
    <dgm:cxn modelId="{EE2A37C8-B84F-4DC5-B0F8-639CFC953E27}" type="presOf" srcId="{FB0E03D4-DD7E-4FAA-A5E8-28B9A3647429}" destId="{0A62BD85-FFAD-4A95-A715-F99B8A693F36}" srcOrd="0" destOrd="0" presId="urn:microsoft.com/office/officeart/2005/8/layout/hierarchy3"/>
    <dgm:cxn modelId="{A539CF6C-1C38-49BE-8D43-F7F9C37743A6}" srcId="{BFA2EC29-FA4B-4418-BBD5-1AF836CFA861}" destId="{C93C8798-E6A0-4B70-83B8-4F9D9B583076}" srcOrd="1" destOrd="0" parTransId="{FB0E03D4-DD7E-4FAA-A5E8-28B9A3647429}" sibTransId="{7E72A17E-A158-4EAE-8206-0ABBCE17044C}"/>
    <dgm:cxn modelId="{4D206D62-574D-4529-9016-10BC2267C0F9}" type="presOf" srcId="{B4BC1344-C4E0-46CB-BCA5-CF82A228CCAE}" destId="{F61C0114-0E6D-497A-886E-A18478524A29}" srcOrd="0" destOrd="0" presId="urn:microsoft.com/office/officeart/2005/8/layout/hierarchy3"/>
    <dgm:cxn modelId="{D47C1192-D534-4C21-A0ED-07A8C8C06B89}" type="presOf" srcId="{71E18107-D2C6-40AA-BBEE-499ADADD3E59}" destId="{10D9F8FE-2469-4575-809F-65BE7020027A}" srcOrd="0" destOrd="0" presId="urn:microsoft.com/office/officeart/2005/8/layout/hierarchy3"/>
    <dgm:cxn modelId="{3B5BD9A2-D4FE-4B24-A483-3689D356842A}" srcId="{BFA2EC29-FA4B-4418-BBD5-1AF836CFA861}" destId="{F2764F2E-1000-477E-B780-D6747DD76FDA}" srcOrd="5" destOrd="0" parTransId="{D1E43B65-425F-459D-9E35-D093B230DACD}" sibTransId="{DD52AA5B-58FD-4EBF-B994-D95503405459}"/>
    <dgm:cxn modelId="{B678EA32-D199-4DFC-8043-4DD4A0D7FE1A}" srcId="{ACDA8265-D390-4D1C-A58B-65EBDD621FF8}" destId="{88C6FF92-226F-48F4-8CBB-625F88C8A129}" srcOrd="4" destOrd="0" parTransId="{ED1C98AF-7678-4A40-AFCA-6BF546919E78}" sibTransId="{602A8209-7390-433F-8931-FA159EB55FD3}"/>
    <dgm:cxn modelId="{7D2CB53F-CCED-42D5-9D58-AAE80D898AB7}" type="presOf" srcId="{D3181F49-2AE4-482A-8E5C-914D3144B64F}" destId="{FC654087-0133-4F50-8351-B99EF25DC32D}" srcOrd="0" destOrd="0" presId="urn:microsoft.com/office/officeart/2005/8/layout/hierarchy3"/>
    <dgm:cxn modelId="{A6CBB893-6E13-4D23-9FD9-5F1810C3117A}" srcId="{71E18107-D2C6-40AA-BBEE-499ADADD3E59}" destId="{06D14999-F753-4BA9-B138-2722327B5507}" srcOrd="3" destOrd="0" parTransId="{7A5EC697-24A9-4ECD-BD0D-C9DDA30048B6}" sibTransId="{223C3804-F369-451C-AB4F-0B35E05CA743}"/>
    <dgm:cxn modelId="{FE6DB11A-D5D7-45D3-BE59-63470A1EB2FB}" type="presOf" srcId="{74B51109-A9C4-4AB9-A116-6D2A7B860DFA}" destId="{4C9CEA11-267F-4A20-85AE-1C2FA6BB0AE9}" srcOrd="0" destOrd="0" presId="urn:microsoft.com/office/officeart/2005/8/layout/hierarchy3"/>
    <dgm:cxn modelId="{DCB33EFB-C5CB-4BE4-A233-A251320C394B}" type="presOf" srcId="{BFA2EC29-FA4B-4418-BBD5-1AF836CFA861}" destId="{7A647B6F-AC21-418E-AE91-292EECB14A33}" srcOrd="0" destOrd="0" presId="urn:microsoft.com/office/officeart/2005/8/layout/hierarchy3"/>
    <dgm:cxn modelId="{1A35E960-ADAB-4ACD-9DEC-96AA41F4CF95}" type="presOf" srcId="{72E57361-23D0-495A-AAF2-475308AEF3D3}" destId="{C2805C4B-BC27-4085-BA27-9F76D9B290DF}" srcOrd="0" destOrd="0" presId="urn:microsoft.com/office/officeart/2005/8/layout/hierarchy3"/>
    <dgm:cxn modelId="{1CD30FB0-78A0-4752-A52E-B9E887EB05F3}" srcId="{71E18107-D2C6-40AA-BBEE-499ADADD3E59}" destId="{019B211F-7752-4197-93ED-49DE9EED559F}" srcOrd="6" destOrd="0" parTransId="{7980C92E-0698-4E3A-9C9A-EC2F2EF7E8BB}" sibTransId="{CAA64422-02A3-4E7A-ADD3-C610658BB827}"/>
    <dgm:cxn modelId="{A17AF140-92B6-4A47-96AC-C8684BB24C4A}" type="presOf" srcId="{A71D05F2-703A-48CB-ABC7-B23015F6882D}" destId="{FD075873-DC1D-49FB-BFDD-0A7003BF53C4}" srcOrd="0" destOrd="0" presId="urn:microsoft.com/office/officeart/2005/8/layout/hierarchy3"/>
    <dgm:cxn modelId="{D195D863-864B-4146-8207-031A03AE2DD8}" type="presOf" srcId="{58DF9888-3C71-43B8-A1AB-06080AD2588C}" destId="{1A438140-D4F6-4630-AC07-703ACE117FA4}" srcOrd="0" destOrd="0" presId="urn:microsoft.com/office/officeart/2005/8/layout/hierarchy3"/>
    <dgm:cxn modelId="{0B5C2857-4FF0-4256-A9E5-A7536DE7F564}" type="presOf" srcId="{A928BA6B-BDF5-435D-A622-4EB59CAECC37}" destId="{AA0EF37B-FC59-4FB0-B894-83DBE0695A50}" srcOrd="0" destOrd="0" presId="urn:microsoft.com/office/officeart/2005/8/layout/hierarchy3"/>
    <dgm:cxn modelId="{E48930DE-49AA-4451-B53C-23FF5CD7630A}" type="presOf" srcId="{CBD3D98B-FDF0-4529-A735-57DE809EFC19}" destId="{01FB6996-7BA8-42A5-B8AD-6CEC86C3E434}" srcOrd="1" destOrd="0" presId="urn:microsoft.com/office/officeart/2005/8/layout/hierarchy3"/>
    <dgm:cxn modelId="{5A069D5A-17DF-4E84-A1E9-A662820DFEEF}" srcId="{9354DDC8-5951-4318-918D-EA502F42C883}" destId="{8126EE1A-1B88-4D9B-BBD1-26A90F700267}" srcOrd="5" destOrd="0" parTransId="{C2A9C2B3-5895-4F8A-90D0-9D44A9F57251}" sibTransId="{770EB1BD-5FB4-4820-A16C-4CDFD7976B2C}"/>
    <dgm:cxn modelId="{D624AD66-7701-4C32-9E8D-FC05480560E7}" type="presOf" srcId="{BFA2EC29-FA4B-4418-BBD5-1AF836CFA861}" destId="{E597D9CA-AAC6-4018-AC42-C0918A5DF885}" srcOrd="1" destOrd="0" presId="urn:microsoft.com/office/officeart/2005/8/layout/hierarchy3"/>
    <dgm:cxn modelId="{D94BA190-0B47-4BDD-A624-22E8FDD2E078}" type="presOf" srcId="{F5108062-AEC7-4C49-BD15-B525E957C0C2}" destId="{A01019D7-8601-4343-8263-6FE3A0AD485D}" srcOrd="0" destOrd="0" presId="urn:microsoft.com/office/officeart/2005/8/layout/hierarchy3"/>
    <dgm:cxn modelId="{3CADFF89-A8F3-4A2B-B268-13F3E693E99B}" type="presOf" srcId="{4821B30C-73F5-49FC-82EA-55010B68BAE9}" destId="{B11331CB-0690-4DF2-9C42-7CF3687E1581}" srcOrd="0" destOrd="0" presId="urn:microsoft.com/office/officeart/2005/8/layout/hierarchy3"/>
    <dgm:cxn modelId="{7E763B34-26F7-48EB-91D6-A91A19AE1EF5}" type="presOf" srcId="{BDA54C54-6628-4C23-82BD-FA915440D101}" destId="{3DA0F077-7A7C-42CF-81FE-94D73E6CBB42}" srcOrd="0" destOrd="0" presId="urn:microsoft.com/office/officeart/2005/8/layout/hierarchy3"/>
    <dgm:cxn modelId="{243D4EDC-5FA4-430A-B8D9-C58B2E887CB8}" type="presOf" srcId="{935FD230-F79E-43BE-8EBA-CB234F4026CE}" destId="{FCD53BF1-123A-4BAE-AFEE-4F9D109A14D0}" srcOrd="0" destOrd="0" presId="urn:microsoft.com/office/officeart/2005/8/layout/hierarchy3"/>
    <dgm:cxn modelId="{C062449C-7262-47B4-AA50-92756F6183F4}" type="presOf" srcId="{B3CC3B3B-C664-4ED0-9822-86294D3E3E29}" destId="{EBC81BC9-62E2-4FBB-A8B5-DF875B73FE29}" srcOrd="0" destOrd="0" presId="urn:microsoft.com/office/officeart/2005/8/layout/hierarchy3"/>
    <dgm:cxn modelId="{E9DA3503-5A79-42D9-9785-544C481E04CB}" type="presOf" srcId="{BD61170F-E11B-4960-AFB0-AB1D6BAC8AD7}" destId="{60C7818C-1D84-4E9F-A8AD-2202E1EBCEBF}" srcOrd="0" destOrd="0" presId="urn:microsoft.com/office/officeart/2005/8/layout/hierarchy3"/>
    <dgm:cxn modelId="{3D909C15-F75A-427E-B10D-7A5CF99173C6}" srcId="{D7118BAA-C460-47C8-83CE-DF665921B3DA}" destId="{BCBC8C8D-86DE-4555-B70F-C574F0D0CC4B}" srcOrd="0" destOrd="0" parTransId="{B8833122-C13A-4900-A3F1-B412D445E1BA}" sibTransId="{BC9F931D-8EB2-4CC8-9BA7-DC4DC77260EB}"/>
    <dgm:cxn modelId="{E61B405E-7EE8-4747-9980-86BD2A24DFE9}" type="presOf" srcId="{B8833122-C13A-4900-A3F1-B412D445E1BA}" destId="{E2A15338-C826-426A-890A-2F712C9F8541}" srcOrd="0" destOrd="0" presId="urn:microsoft.com/office/officeart/2005/8/layout/hierarchy3"/>
    <dgm:cxn modelId="{213D076F-6E3C-43CC-9019-748329EC24E9}" srcId="{CE2AA4E4-5B71-46B8-894C-411E2A612C96}" destId="{7F5C8A91-11FA-4C09-A1B3-FBDCB690B33D}" srcOrd="1" destOrd="0" parTransId="{A928BA6B-BDF5-435D-A622-4EB59CAECC37}" sibTransId="{6DB87706-FA97-4D1B-AA2E-45BD09742E25}"/>
    <dgm:cxn modelId="{4EDBDBDB-25F5-4584-A660-F8B29A518280}" srcId="{BFA2EC29-FA4B-4418-BBD5-1AF836CFA861}" destId="{B93E85E2-3C55-4A20-970C-A75C7E06F10E}" srcOrd="2" destOrd="0" parTransId="{B3CC3B3B-C664-4ED0-9822-86294D3E3E29}" sibTransId="{211DEAE5-7A75-484C-AB59-66A043966416}"/>
    <dgm:cxn modelId="{D541793B-73F7-4FCF-88BC-08ABDB4912B7}" type="presOf" srcId="{2A5A5A98-0630-4110-9061-2C425DF38D7B}" destId="{10826DCF-DEF4-4649-A91B-5141EAAD7E9D}" srcOrd="0" destOrd="0" presId="urn:microsoft.com/office/officeart/2005/8/layout/hierarchy3"/>
    <dgm:cxn modelId="{BCCE0331-A282-43BD-9507-464E578AE198}" type="presOf" srcId="{06D14999-F753-4BA9-B138-2722327B5507}" destId="{CD387537-EDA0-45BE-BD6D-C1C8D47FEDAA}" srcOrd="0" destOrd="0" presId="urn:microsoft.com/office/officeart/2005/8/layout/hierarchy3"/>
    <dgm:cxn modelId="{9803C906-F6D3-4B28-ACB1-BFC3081C96EE}" srcId="{CE2AA4E4-5B71-46B8-894C-411E2A612C96}" destId="{CCCB4D5E-4454-45B0-BC68-1229B7440992}" srcOrd="2" destOrd="0" parTransId="{12B69C8F-0319-4B33-9A97-22CAAA7E99D3}" sibTransId="{58913D35-3B36-4E5E-9ED2-94D9BBA03EAF}"/>
    <dgm:cxn modelId="{92E139E9-4432-4978-8880-804D45AEF236}" type="presOf" srcId="{D772B2D0-4E66-45BF-9466-754B80B08F85}" destId="{32A6252F-B8BD-46E6-9394-14695A830B3D}" srcOrd="0" destOrd="0" presId="urn:microsoft.com/office/officeart/2005/8/layout/hierarchy3"/>
    <dgm:cxn modelId="{7615A3EC-A072-441D-B50B-6E48650FC843}" type="presOf" srcId="{7A5EC697-24A9-4ECD-BD0D-C9DDA30048B6}" destId="{769A963F-D8E8-47E2-9DBF-BCF03256BE4D}" srcOrd="0" destOrd="0" presId="urn:microsoft.com/office/officeart/2005/8/layout/hierarchy3"/>
    <dgm:cxn modelId="{1D9ED4EF-352F-4239-8D60-24C06704C66C}" type="presOf" srcId="{ED013183-602E-42B9-8BFA-33E4C240E49E}" destId="{398414C8-D4E7-4CE6-9A98-C64593954AAF}" srcOrd="0" destOrd="0" presId="urn:microsoft.com/office/officeart/2005/8/layout/hierarchy3"/>
    <dgm:cxn modelId="{84D58EAE-EF8A-4633-B061-A63C6CC45938}" srcId="{88C6FF92-226F-48F4-8CBB-625F88C8A129}" destId="{833212EB-0B1A-4996-A418-4E9D5649F047}" srcOrd="5" destOrd="0" parTransId="{AF1D205B-1D38-4F20-893D-AA911948397B}" sibTransId="{8C7F14A1-2128-4144-B3A1-AA27A26DA397}"/>
    <dgm:cxn modelId="{08EF41B6-DC9B-4FE6-80D9-A28A408F3088}" type="presOf" srcId="{F2764F2E-1000-477E-B780-D6747DD76FDA}" destId="{03BF2685-C046-45A2-8541-2451B6394992}" srcOrd="0" destOrd="0" presId="urn:microsoft.com/office/officeart/2005/8/layout/hierarchy3"/>
    <dgm:cxn modelId="{EFA1DB0D-A1A8-4EE4-A632-7B82B9E0072D}" srcId="{88C6FF92-226F-48F4-8CBB-625F88C8A129}" destId="{FC62ED00-FAC0-47A6-8B1F-6BDBC2CB89C3}" srcOrd="0" destOrd="0" parTransId="{611FDB42-A2C2-4BA8-A6BC-B3F8AA0F50E3}" sibTransId="{63C474F6-FB36-4220-B9C6-54538ED303AA}"/>
    <dgm:cxn modelId="{51860229-4480-4DA0-AD46-DF7C4D03D14C}" type="presOf" srcId="{D7118BAA-C460-47C8-83CE-DF665921B3DA}" destId="{F1B7E90E-A055-4E73-811D-E18FEDE3FDDD}" srcOrd="0" destOrd="0" presId="urn:microsoft.com/office/officeart/2005/8/layout/hierarchy3"/>
    <dgm:cxn modelId="{E3B7DAE2-28A5-40D7-94E2-FE68F5F69A68}" type="presOf" srcId="{860BF89C-DCFB-4226-AEF3-F4D27ADA0860}" destId="{25B9C157-0D6E-442F-9230-96CF726139FD}" srcOrd="0" destOrd="0" presId="urn:microsoft.com/office/officeart/2005/8/layout/hierarchy3"/>
    <dgm:cxn modelId="{C2E0E027-393B-4D42-AF8D-CBE76C4DDD5D}" type="presOf" srcId="{84A4CD40-2988-4C5F-8CFC-E69AA15B6012}" destId="{98105576-20DF-45B0-AC12-FA68595A1C9A}" srcOrd="0" destOrd="0" presId="urn:microsoft.com/office/officeart/2005/8/layout/hierarchy3"/>
    <dgm:cxn modelId="{30168BE7-393C-439B-BAF3-43C4F5E854ED}" srcId="{9354DDC8-5951-4318-918D-EA502F42C883}" destId="{2A5A5A98-0630-4110-9061-2C425DF38D7B}" srcOrd="2" destOrd="0" parTransId="{9B40965E-1694-4192-AF8E-53FC681F36C8}" sibTransId="{638F1F4E-AE1C-474A-AF67-835FD1CC83D9}"/>
    <dgm:cxn modelId="{10926EAF-5C74-4ACF-898D-4724F43B04A8}" type="presOf" srcId="{ACDA8265-D390-4D1C-A58B-65EBDD621FF8}" destId="{71EE3341-AEC0-49A6-A8D8-469D202A7000}" srcOrd="0" destOrd="0" presId="urn:microsoft.com/office/officeart/2005/8/layout/hierarchy3"/>
    <dgm:cxn modelId="{80F1FE3A-6025-4686-BA13-86922CF2A4D3}" srcId="{CBD3D98B-FDF0-4529-A735-57DE809EFC19}" destId="{BD61170F-E11B-4960-AFB0-AB1D6BAC8AD7}" srcOrd="3" destOrd="0" parTransId="{D23F27D8-430B-49D2-A80E-B5B8F4C27D14}" sibTransId="{97BAAF7D-CC54-46B5-9A99-C1B37EF66A99}"/>
    <dgm:cxn modelId="{2B572ABE-2DE1-4CDB-9CF7-BAF3A7647043}" srcId="{ACDA8265-D390-4D1C-A58B-65EBDD621FF8}" destId="{9354DDC8-5951-4318-918D-EA502F42C883}" srcOrd="3" destOrd="0" parTransId="{5423490C-68A2-4C8A-A79E-6E9F63A532C8}" sibTransId="{32E37771-51A0-4FF9-BB7C-3FE9F8F3E890}"/>
    <dgm:cxn modelId="{3FB228F4-6E24-4905-9E0B-89C0D80BBE00}" srcId="{71E18107-D2C6-40AA-BBEE-499ADADD3E59}" destId="{1506246E-7E12-4367-8A34-CAB4B2AD7D21}" srcOrd="8" destOrd="0" parTransId="{AB830828-9DC3-47BF-8031-51A35BE51ED1}" sibTransId="{A6871899-0E0C-41A6-ACBB-81BC666AED29}"/>
    <dgm:cxn modelId="{D203DF52-EEC6-425A-AEBA-D1251D627AA1}" type="presOf" srcId="{A68A450D-CA8F-4959-B44C-C2F947EF575B}" destId="{FE538D04-7CDF-4333-B268-ACA49E895190}" srcOrd="0" destOrd="0" presId="urn:microsoft.com/office/officeart/2005/8/layout/hierarchy3"/>
    <dgm:cxn modelId="{EEB38C9C-58DD-4239-99D5-915EA841145A}" srcId="{CBD3D98B-FDF0-4529-A735-57DE809EFC19}" destId="{A68A450D-CA8F-4959-B44C-C2F947EF575B}" srcOrd="0" destOrd="0" parTransId="{09562CCA-6975-4FCB-BD65-987212F5B22D}" sibTransId="{AA0D487F-ED3D-4A8C-B4D3-FB42F688CD72}"/>
    <dgm:cxn modelId="{3DE77ED6-59A2-44D0-8FD9-3E63144C95F7}" srcId="{CBD3D98B-FDF0-4529-A735-57DE809EFC19}" destId="{B4BC1344-C4E0-46CB-BCA5-CF82A228CCAE}" srcOrd="4" destOrd="0" parTransId="{A1E18844-D707-4CC4-A366-1DE3439948A9}" sibTransId="{27CD57F8-7864-418A-B895-C1DBBEE03A2D}"/>
    <dgm:cxn modelId="{7573D8C9-72C9-462B-8D1C-B1C484351C84}" type="presOf" srcId="{435494D7-84BE-4341-9AC2-686A172A0AEF}" destId="{2BB9C85B-AB45-48B2-B2C1-B682E96A3304}" srcOrd="0" destOrd="0" presId="urn:microsoft.com/office/officeart/2005/8/layout/hierarchy3"/>
    <dgm:cxn modelId="{BB14FDC3-A427-4938-940D-17352EA859A1}" srcId="{CBD3D98B-FDF0-4529-A735-57DE809EFC19}" destId="{BF99DA5D-36D3-43DD-A091-EEF3B9EF30A1}" srcOrd="6" destOrd="0" parTransId="{32A23D09-78DF-4309-8B30-002E3536CF61}" sibTransId="{7CE5B479-9A24-48FD-BB62-7629EFEF2B17}"/>
    <dgm:cxn modelId="{EBC27112-5D14-4892-90E8-D14C5B2286E3}" type="presOf" srcId="{C0461C46-4F6B-468C-9EDD-460BDB69171D}" destId="{CE16D016-2CC4-45F9-B027-80FF30E32F88}" srcOrd="0" destOrd="0" presId="urn:microsoft.com/office/officeart/2005/8/layout/hierarchy3"/>
    <dgm:cxn modelId="{5F948608-5EA7-4490-B7EF-5EF1E380BA55}" type="presOf" srcId="{09562CCA-6975-4FCB-BD65-987212F5B22D}" destId="{61D0A2C9-40FF-45F8-B07D-9ACEF2D5AE02}" srcOrd="0" destOrd="0" presId="urn:microsoft.com/office/officeart/2005/8/layout/hierarchy3"/>
    <dgm:cxn modelId="{A72304ED-85E7-423A-86B0-9C9000739FB9}" type="presOf" srcId="{BD063FA9-BCA3-4D00-8816-D61256370208}" destId="{BE499613-60B3-4406-A3B7-8F3404F02B44}" srcOrd="0" destOrd="0" presId="urn:microsoft.com/office/officeart/2005/8/layout/hierarchy3"/>
    <dgm:cxn modelId="{15898E99-F21A-4BFA-BFAF-0B7DA28E46FF}" type="presParOf" srcId="{71EE3341-AEC0-49A6-A8D8-469D202A7000}" destId="{C833C4C8-AC02-41CF-B020-89141C9DA166}" srcOrd="0" destOrd="0" presId="urn:microsoft.com/office/officeart/2005/8/layout/hierarchy3"/>
    <dgm:cxn modelId="{A430D8C2-191E-470D-AAF6-6F2396F7F464}" type="presParOf" srcId="{C833C4C8-AC02-41CF-B020-89141C9DA166}" destId="{AF9B3031-F758-4406-A54B-B1AE06E9785E}" srcOrd="0" destOrd="0" presId="urn:microsoft.com/office/officeart/2005/8/layout/hierarchy3"/>
    <dgm:cxn modelId="{38EC37C1-EC53-4743-B8A3-CEA803E661C3}" type="presParOf" srcId="{AF9B3031-F758-4406-A54B-B1AE06E9785E}" destId="{7A647B6F-AC21-418E-AE91-292EECB14A33}" srcOrd="0" destOrd="0" presId="urn:microsoft.com/office/officeart/2005/8/layout/hierarchy3"/>
    <dgm:cxn modelId="{50451D2E-39B4-4715-806D-4F4B6ABBA545}" type="presParOf" srcId="{AF9B3031-F758-4406-A54B-B1AE06E9785E}" destId="{E597D9CA-AAC6-4018-AC42-C0918A5DF885}" srcOrd="1" destOrd="0" presId="urn:microsoft.com/office/officeart/2005/8/layout/hierarchy3"/>
    <dgm:cxn modelId="{C122B7FD-2C56-4294-AE55-E277BA4DB251}" type="presParOf" srcId="{C833C4C8-AC02-41CF-B020-89141C9DA166}" destId="{938DE918-519F-4F40-8817-AFA0D79614D1}" srcOrd="1" destOrd="0" presId="urn:microsoft.com/office/officeart/2005/8/layout/hierarchy3"/>
    <dgm:cxn modelId="{A7C54A60-BEDA-4865-81E1-EA378030314F}" type="presParOf" srcId="{938DE918-519F-4F40-8817-AFA0D79614D1}" destId="{AC570DBC-D259-4D74-AD60-5F45BC82E1B1}" srcOrd="0" destOrd="0" presId="urn:microsoft.com/office/officeart/2005/8/layout/hierarchy3"/>
    <dgm:cxn modelId="{B550224A-A3F5-48EB-A2F6-D53A466A75B4}" type="presParOf" srcId="{938DE918-519F-4F40-8817-AFA0D79614D1}" destId="{4CBDDE3C-72D3-43F5-9201-D787DBE43000}" srcOrd="1" destOrd="0" presId="urn:microsoft.com/office/officeart/2005/8/layout/hierarchy3"/>
    <dgm:cxn modelId="{9D1913C9-86FC-464E-9849-91F47730ED8C}" type="presParOf" srcId="{938DE918-519F-4F40-8817-AFA0D79614D1}" destId="{0A62BD85-FFAD-4A95-A715-F99B8A693F36}" srcOrd="2" destOrd="0" presId="urn:microsoft.com/office/officeart/2005/8/layout/hierarchy3"/>
    <dgm:cxn modelId="{2D6C20C7-78AC-4E7C-9F14-2F2107177BCD}" type="presParOf" srcId="{938DE918-519F-4F40-8817-AFA0D79614D1}" destId="{7576C9E1-07CC-4D4A-8CD5-4D3034B64C0A}" srcOrd="3" destOrd="0" presId="urn:microsoft.com/office/officeart/2005/8/layout/hierarchy3"/>
    <dgm:cxn modelId="{63AF0925-2FDE-4C92-976D-8BC3D769936C}" type="presParOf" srcId="{938DE918-519F-4F40-8817-AFA0D79614D1}" destId="{EBC81BC9-62E2-4FBB-A8B5-DF875B73FE29}" srcOrd="4" destOrd="0" presId="urn:microsoft.com/office/officeart/2005/8/layout/hierarchy3"/>
    <dgm:cxn modelId="{09102066-6545-4502-A025-FCBA07560526}" type="presParOf" srcId="{938DE918-519F-4F40-8817-AFA0D79614D1}" destId="{7C88C110-EFFA-458D-B453-AE15F0BA96C4}" srcOrd="5" destOrd="0" presId="urn:microsoft.com/office/officeart/2005/8/layout/hierarchy3"/>
    <dgm:cxn modelId="{17C2CEB2-C9FA-4C4F-8F43-3D397C281DFF}" type="presParOf" srcId="{938DE918-519F-4F40-8817-AFA0D79614D1}" destId="{166D28A5-DCED-4190-964B-32C4E38A4C4B}" srcOrd="6" destOrd="0" presId="urn:microsoft.com/office/officeart/2005/8/layout/hierarchy3"/>
    <dgm:cxn modelId="{EFC8E99C-C46D-43A4-8DB7-DE13A39557F7}" type="presParOf" srcId="{938DE918-519F-4F40-8817-AFA0D79614D1}" destId="{2BB9C85B-AB45-48B2-B2C1-B682E96A3304}" srcOrd="7" destOrd="0" presId="urn:microsoft.com/office/officeart/2005/8/layout/hierarchy3"/>
    <dgm:cxn modelId="{DA8E6DE6-B80B-4C67-8F4C-88F890286898}" type="presParOf" srcId="{938DE918-519F-4F40-8817-AFA0D79614D1}" destId="{F1DADB2E-7E65-4B4E-8BB4-C3D35DB13726}" srcOrd="8" destOrd="0" presId="urn:microsoft.com/office/officeart/2005/8/layout/hierarchy3"/>
    <dgm:cxn modelId="{B9BBE031-2E64-44BC-B5F4-2955CBC413CA}" type="presParOf" srcId="{938DE918-519F-4F40-8817-AFA0D79614D1}" destId="{0FB812E8-44E4-49C9-A83C-E6D6888FCE1B}" srcOrd="9" destOrd="0" presId="urn:microsoft.com/office/officeart/2005/8/layout/hierarchy3"/>
    <dgm:cxn modelId="{7C71C077-20FD-4083-B13A-A9A94A3DD1D8}" type="presParOf" srcId="{938DE918-519F-4F40-8817-AFA0D79614D1}" destId="{F553BE10-81B7-4AB7-9656-4715A45429D9}" srcOrd="10" destOrd="0" presId="urn:microsoft.com/office/officeart/2005/8/layout/hierarchy3"/>
    <dgm:cxn modelId="{D398D8CF-59C5-4746-BE9E-78EA41224638}" type="presParOf" srcId="{938DE918-519F-4F40-8817-AFA0D79614D1}" destId="{03BF2685-C046-45A2-8541-2451B6394992}" srcOrd="11" destOrd="0" presId="urn:microsoft.com/office/officeart/2005/8/layout/hierarchy3"/>
    <dgm:cxn modelId="{5539B247-1708-4975-8F8E-53B7376EE256}" type="presParOf" srcId="{938DE918-519F-4F40-8817-AFA0D79614D1}" destId="{793E0706-38DA-4BBA-91EC-D0F1374311CB}" srcOrd="12" destOrd="0" presId="urn:microsoft.com/office/officeart/2005/8/layout/hierarchy3"/>
    <dgm:cxn modelId="{7B4AD7F7-BCA7-44B6-B1D9-B7FDAA117C03}" type="presParOf" srcId="{938DE918-519F-4F40-8817-AFA0D79614D1}" destId="{9FAEA074-5348-4A2E-895A-A0E012ACB538}" srcOrd="13" destOrd="0" presId="urn:microsoft.com/office/officeart/2005/8/layout/hierarchy3"/>
    <dgm:cxn modelId="{5C7376EA-0D74-4488-8C89-507DCD9915CF}" type="presParOf" srcId="{938DE918-519F-4F40-8817-AFA0D79614D1}" destId="{0E511353-D8D6-4F32-BE75-E89C796D3582}" srcOrd="14" destOrd="0" presId="urn:microsoft.com/office/officeart/2005/8/layout/hierarchy3"/>
    <dgm:cxn modelId="{EBB0AF05-4749-49A0-89DC-B27DDF4D3C06}" type="presParOf" srcId="{938DE918-519F-4F40-8817-AFA0D79614D1}" destId="{C7574F74-48BC-49B2-9322-B34FDA5F7C28}" srcOrd="15" destOrd="0" presId="urn:microsoft.com/office/officeart/2005/8/layout/hierarchy3"/>
    <dgm:cxn modelId="{F3DD34DD-7337-4229-910D-9668F21B1836}" type="presParOf" srcId="{71EE3341-AEC0-49A6-A8D8-469D202A7000}" destId="{F0FE1CEC-7E64-4894-B43D-A9B8558405CC}" srcOrd="1" destOrd="0" presId="urn:microsoft.com/office/officeart/2005/8/layout/hierarchy3"/>
    <dgm:cxn modelId="{09144045-940F-4A9C-9EA5-1FE7F64C9EB6}" type="presParOf" srcId="{F0FE1CEC-7E64-4894-B43D-A9B8558405CC}" destId="{5F7B31A8-C93D-4449-9456-9A2DD5309871}" srcOrd="0" destOrd="0" presId="urn:microsoft.com/office/officeart/2005/8/layout/hierarchy3"/>
    <dgm:cxn modelId="{E9FD5929-C261-4CAF-A712-C4B2EB9AFD2B}" type="presParOf" srcId="{5F7B31A8-C93D-4449-9456-9A2DD5309871}" destId="{F1B7E90E-A055-4E73-811D-E18FEDE3FDDD}" srcOrd="0" destOrd="0" presId="urn:microsoft.com/office/officeart/2005/8/layout/hierarchy3"/>
    <dgm:cxn modelId="{170F3310-5B85-48C5-A56D-96CA584FE1A0}" type="presParOf" srcId="{5F7B31A8-C93D-4449-9456-9A2DD5309871}" destId="{3614AD2D-B07B-4A53-8632-C56D87DD8170}" srcOrd="1" destOrd="0" presId="urn:microsoft.com/office/officeart/2005/8/layout/hierarchy3"/>
    <dgm:cxn modelId="{A6C5840E-C074-4BF6-A1BD-85B6AF3382D9}" type="presParOf" srcId="{F0FE1CEC-7E64-4894-B43D-A9B8558405CC}" destId="{32F1C266-898A-4236-81A9-B89446F38B75}" srcOrd="1" destOrd="0" presId="urn:microsoft.com/office/officeart/2005/8/layout/hierarchy3"/>
    <dgm:cxn modelId="{FC63D820-D8EA-4F82-9C05-1EEC52DB480C}" type="presParOf" srcId="{32F1C266-898A-4236-81A9-B89446F38B75}" destId="{E2A15338-C826-426A-890A-2F712C9F8541}" srcOrd="0" destOrd="0" presId="urn:microsoft.com/office/officeart/2005/8/layout/hierarchy3"/>
    <dgm:cxn modelId="{B5296DBF-C32F-4256-B357-ED9D01FFAD05}" type="presParOf" srcId="{32F1C266-898A-4236-81A9-B89446F38B75}" destId="{8C7C52A5-C568-4BF7-8325-EEF9736509AA}" srcOrd="1" destOrd="0" presId="urn:microsoft.com/office/officeart/2005/8/layout/hierarchy3"/>
    <dgm:cxn modelId="{A6C0D50C-D0CE-44ED-AB38-CD1695562304}" type="presParOf" srcId="{32F1C266-898A-4236-81A9-B89446F38B75}" destId="{FD075873-DC1D-49FB-BFDD-0A7003BF53C4}" srcOrd="2" destOrd="0" presId="urn:microsoft.com/office/officeart/2005/8/layout/hierarchy3"/>
    <dgm:cxn modelId="{933E1CBC-1EC9-41AD-8AB0-727F7465616B}" type="presParOf" srcId="{32F1C266-898A-4236-81A9-B89446F38B75}" destId="{50DFD2A1-432D-47E7-88E8-F65DB878D432}" srcOrd="3" destOrd="0" presId="urn:microsoft.com/office/officeart/2005/8/layout/hierarchy3"/>
    <dgm:cxn modelId="{4E050133-9503-456D-9160-3EBF507151FD}" type="presParOf" srcId="{32F1C266-898A-4236-81A9-B89446F38B75}" destId="{32A6252F-B8BD-46E6-9394-14695A830B3D}" srcOrd="4" destOrd="0" presId="urn:microsoft.com/office/officeart/2005/8/layout/hierarchy3"/>
    <dgm:cxn modelId="{28AB334D-E627-42DB-AF6D-6CA2602F9C64}" type="presParOf" srcId="{32F1C266-898A-4236-81A9-B89446F38B75}" destId="{A4E36A70-410A-4326-81F0-1FA8B48A3806}" srcOrd="5" destOrd="0" presId="urn:microsoft.com/office/officeart/2005/8/layout/hierarchy3"/>
    <dgm:cxn modelId="{4420D127-5CD9-4101-B820-7517553CF128}" type="presParOf" srcId="{32F1C266-898A-4236-81A9-B89446F38B75}" destId="{7E28A2A2-5B9B-423A-8632-2D62D166A21B}" srcOrd="6" destOrd="0" presId="urn:microsoft.com/office/officeart/2005/8/layout/hierarchy3"/>
    <dgm:cxn modelId="{F8487A1E-0044-447C-B783-EC8AE26B9FE7}" type="presParOf" srcId="{32F1C266-898A-4236-81A9-B89446F38B75}" destId="{744879AF-F111-4350-B4AB-6EBBE4AEED7C}" srcOrd="7" destOrd="0" presId="urn:microsoft.com/office/officeart/2005/8/layout/hierarchy3"/>
    <dgm:cxn modelId="{5B911BD5-2D75-471C-AA68-39B83C38F351}" type="presParOf" srcId="{32F1C266-898A-4236-81A9-B89446F38B75}" destId="{C3ADB689-CD79-4623-B2D5-4E0F5F3B164D}" srcOrd="8" destOrd="0" presId="urn:microsoft.com/office/officeart/2005/8/layout/hierarchy3"/>
    <dgm:cxn modelId="{600CB595-FADE-4407-AA3E-9F286B4FA19F}" type="presParOf" srcId="{32F1C266-898A-4236-81A9-B89446F38B75}" destId="{1FE83162-1996-4CB0-B25C-687D3DE4A4C5}" srcOrd="9" destOrd="0" presId="urn:microsoft.com/office/officeart/2005/8/layout/hierarchy3"/>
    <dgm:cxn modelId="{A7F6C286-23CA-4726-A922-E7FAB7C480EA}" type="presParOf" srcId="{71EE3341-AEC0-49A6-A8D8-469D202A7000}" destId="{5B1038EB-FEAC-4A87-8622-443A480C4B34}" srcOrd="2" destOrd="0" presId="urn:microsoft.com/office/officeart/2005/8/layout/hierarchy3"/>
    <dgm:cxn modelId="{F703F1C1-07C6-4040-BB0C-1536A23F0451}" type="presParOf" srcId="{5B1038EB-FEAC-4A87-8622-443A480C4B34}" destId="{EF15E8BD-D399-44B8-B70A-A33DCB9C8E21}" srcOrd="0" destOrd="0" presId="urn:microsoft.com/office/officeart/2005/8/layout/hierarchy3"/>
    <dgm:cxn modelId="{2E4280EB-33EF-4761-BFEA-F87F6B57941B}" type="presParOf" srcId="{EF15E8BD-D399-44B8-B70A-A33DCB9C8E21}" destId="{63A83BC9-7299-4032-8446-391AEE7D1A09}" srcOrd="0" destOrd="0" presId="urn:microsoft.com/office/officeart/2005/8/layout/hierarchy3"/>
    <dgm:cxn modelId="{53738057-E52F-4EE9-8B19-11C3A81BAB8E}" type="presParOf" srcId="{EF15E8BD-D399-44B8-B70A-A33DCB9C8E21}" destId="{01FB6996-7BA8-42A5-B8AD-6CEC86C3E434}" srcOrd="1" destOrd="0" presId="urn:microsoft.com/office/officeart/2005/8/layout/hierarchy3"/>
    <dgm:cxn modelId="{139BCB8E-56E6-439E-9547-E42DCBE1A509}" type="presParOf" srcId="{5B1038EB-FEAC-4A87-8622-443A480C4B34}" destId="{B00B74BF-AEC9-4984-BAD7-618EB3104FFB}" srcOrd="1" destOrd="0" presId="urn:microsoft.com/office/officeart/2005/8/layout/hierarchy3"/>
    <dgm:cxn modelId="{CB1BD763-DFB4-4B33-8438-E9B32C3BB793}" type="presParOf" srcId="{B00B74BF-AEC9-4984-BAD7-618EB3104FFB}" destId="{61D0A2C9-40FF-45F8-B07D-9ACEF2D5AE02}" srcOrd="0" destOrd="0" presId="urn:microsoft.com/office/officeart/2005/8/layout/hierarchy3"/>
    <dgm:cxn modelId="{5EA16C84-17FD-440D-BADC-9A619E9A1270}" type="presParOf" srcId="{B00B74BF-AEC9-4984-BAD7-618EB3104FFB}" destId="{FE538D04-7CDF-4333-B268-ACA49E895190}" srcOrd="1" destOrd="0" presId="urn:microsoft.com/office/officeart/2005/8/layout/hierarchy3"/>
    <dgm:cxn modelId="{FAC280B4-247D-456A-965A-8706E76FC35D}" type="presParOf" srcId="{B00B74BF-AEC9-4984-BAD7-618EB3104FFB}" destId="{FCD53BF1-123A-4BAE-AFEE-4F9D109A14D0}" srcOrd="2" destOrd="0" presId="urn:microsoft.com/office/officeart/2005/8/layout/hierarchy3"/>
    <dgm:cxn modelId="{36EB8BE9-D62B-498B-A4C7-2360F91AB9C3}" type="presParOf" srcId="{B00B74BF-AEC9-4984-BAD7-618EB3104FFB}" destId="{3B838647-9642-4FBB-82EA-9EDF40E8A69F}" srcOrd="3" destOrd="0" presId="urn:microsoft.com/office/officeart/2005/8/layout/hierarchy3"/>
    <dgm:cxn modelId="{C8D8EAB0-9039-468B-9192-B9E6CBD6A1D3}" type="presParOf" srcId="{B00B74BF-AEC9-4984-BAD7-618EB3104FFB}" destId="{A01019D7-8601-4343-8263-6FE3A0AD485D}" srcOrd="4" destOrd="0" presId="urn:microsoft.com/office/officeart/2005/8/layout/hierarchy3"/>
    <dgm:cxn modelId="{E51A7988-6016-4F19-B1C6-47D89B620D1A}" type="presParOf" srcId="{B00B74BF-AEC9-4984-BAD7-618EB3104FFB}" destId="{672BA638-A2F6-4BBB-B23E-20A35219D04C}" srcOrd="5" destOrd="0" presId="urn:microsoft.com/office/officeart/2005/8/layout/hierarchy3"/>
    <dgm:cxn modelId="{050617E7-5FE6-4F3A-9377-64F72972DEC0}" type="presParOf" srcId="{B00B74BF-AEC9-4984-BAD7-618EB3104FFB}" destId="{4B8C9AC9-2123-4855-B4BA-3827626ACEDA}" srcOrd="6" destOrd="0" presId="urn:microsoft.com/office/officeart/2005/8/layout/hierarchy3"/>
    <dgm:cxn modelId="{03FCFC3E-F3A9-4376-ADF3-6C71E26B82F3}" type="presParOf" srcId="{B00B74BF-AEC9-4984-BAD7-618EB3104FFB}" destId="{60C7818C-1D84-4E9F-A8AD-2202E1EBCEBF}" srcOrd="7" destOrd="0" presId="urn:microsoft.com/office/officeart/2005/8/layout/hierarchy3"/>
    <dgm:cxn modelId="{8A8CE1A1-6600-4132-ACE0-991A4552E1F6}" type="presParOf" srcId="{B00B74BF-AEC9-4984-BAD7-618EB3104FFB}" destId="{99C778B2-825F-4EE0-A3CC-43DC71B39F95}" srcOrd="8" destOrd="0" presId="urn:microsoft.com/office/officeart/2005/8/layout/hierarchy3"/>
    <dgm:cxn modelId="{25CDAEC4-6F59-4E95-8EF2-0AE53F7D57FF}" type="presParOf" srcId="{B00B74BF-AEC9-4984-BAD7-618EB3104FFB}" destId="{F61C0114-0E6D-497A-886E-A18478524A29}" srcOrd="9" destOrd="0" presId="urn:microsoft.com/office/officeart/2005/8/layout/hierarchy3"/>
    <dgm:cxn modelId="{44AF60F1-37DC-4AB3-A70B-2D43E32F0B68}" type="presParOf" srcId="{B00B74BF-AEC9-4984-BAD7-618EB3104FFB}" destId="{4C9CEA11-267F-4A20-85AE-1C2FA6BB0AE9}" srcOrd="10" destOrd="0" presId="urn:microsoft.com/office/officeart/2005/8/layout/hierarchy3"/>
    <dgm:cxn modelId="{82252BA4-4160-477C-934F-B522B30718F9}" type="presParOf" srcId="{B00B74BF-AEC9-4984-BAD7-618EB3104FFB}" destId="{79C4B83A-AE60-485D-BDEB-D46524EEC552}" srcOrd="11" destOrd="0" presId="urn:microsoft.com/office/officeart/2005/8/layout/hierarchy3"/>
    <dgm:cxn modelId="{9BC0B0CE-3576-4A1D-A058-B2CE8770C75A}" type="presParOf" srcId="{B00B74BF-AEC9-4984-BAD7-618EB3104FFB}" destId="{85B69B22-4CE1-4E9D-AE59-D9412DB141F0}" srcOrd="12" destOrd="0" presId="urn:microsoft.com/office/officeart/2005/8/layout/hierarchy3"/>
    <dgm:cxn modelId="{B4A9A738-F626-4037-87C7-11745CBB50C1}" type="presParOf" srcId="{B00B74BF-AEC9-4984-BAD7-618EB3104FFB}" destId="{D61CBAF4-3995-44C4-8D2E-B39C32310EA1}" srcOrd="13" destOrd="0" presId="urn:microsoft.com/office/officeart/2005/8/layout/hierarchy3"/>
    <dgm:cxn modelId="{CE3DBDC1-1707-4B47-A471-786989D818C2}" type="presParOf" srcId="{71EE3341-AEC0-49A6-A8D8-469D202A7000}" destId="{E9EC8E82-F101-4F99-A8EA-488CB62F820D}" srcOrd="3" destOrd="0" presId="urn:microsoft.com/office/officeart/2005/8/layout/hierarchy3"/>
    <dgm:cxn modelId="{017B1828-EC3C-4702-B4B1-9274C8A2A50E}" type="presParOf" srcId="{E9EC8E82-F101-4F99-A8EA-488CB62F820D}" destId="{FDDD5B94-2287-4A2A-ABC1-704045ABB23E}" srcOrd="0" destOrd="0" presId="urn:microsoft.com/office/officeart/2005/8/layout/hierarchy3"/>
    <dgm:cxn modelId="{9AC0390D-4FE5-409A-8F2C-CB357E89EF1E}" type="presParOf" srcId="{FDDD5B94-2287-4A2A-ABC1-704045ABB23E}" destId="{8C5A7EE5-EFF8-4D67-9270-0FF0F4752345}" srcOrd="0" destOrd="0" presId="urn:microsoft.com/office/officeart/2005/8/layout/hierarchy3"/>
    <dgm:cxn modelId="{440DC0D7-A0D4-4AD6-A791-7D64D7ED11D3}" type="presParOf" srcId="{FDDD5B94-2287-4A2A-ABC1-704045ABB23E}" destId="{892A6DFC-DD78-4024-B4C6-C054E24B8039}" srcOrd="1" destOrd="0" presId="urn:microsoft.com/office/officeart/2005/8/layout/hierarchy3"/>
    <dgm:cxn modelId="{B19A5E58-C444-45B0-960C-99C26461B1A8}" type="presParOf" srcId="{E9EC8E82-F101-4F99-A8EA-488CB62F820D}" destId="{A1D755E3-25C1-4BBE-B760-83B90B18D92F}" srcOrd="1" destOrd="0" presId="urn:microsoft.com/office/officeart/2005/8/layout/hierarchy3"/>
    <dgm:cxn modelId="{6471219E-8D0F-45D8-9661-A91930678469}" type="presParOf" srcId="{A1D755E3-25C1-4BBE-B760-83B90B18D92F}" destId="{398414C8-D4E7-4CE6-9A98-C64593954AAF}" srcOrd="0" destOrd="0" presId="urn:microsoft.com/office/officeart/2005/8/layout/hierarchy3"/>
    <dgm:cxn modelId="{50D8FCB0-BADC-4385-B1D6-E4B4BE8BBC3B}" type="presParOf" srcId="{A1D755E3-25C1-4BBE-B760-83B90B18D92F}" destId="{7E3C09CB-BE16-4857-B548-F81776841774}" srcOrd="1" destOrd="0" presId="urn:microsoft.com/office/officeart/2005/8/layout/hierarchy3"/>
    <dgm:cxn modelId="{71552371-3146-4909-AF6B-CF73E9363D9B}" type="presParOf" srcId="{A1D755E3-25C1-4BBE-B760-83B90B18D92F}" destId="{25B9C157-0D6E-442F-9230-96CF726139FD}" srcOrd="2" destOrd="0" presId="urn:microsoft.com/office/officeart/2005/8/layout/hierarchy3"/>
    <dgm:cxn modelId="{50AEDDCD-5F38-44F7-8F93-660119EC5968}" type="presParOf" srcId="{A1D755E3-25C1-4BBE-B760-83B90B18D92F}" destId="{4AF59A60-ADEA-42D8-BBAF-33709243F1D4}" srcOrd="3" destOrd="0" presId="urn:microsoft.com/office/officeart/2005/8/layout/hierarchy3"/>
    <dgm:cxn modelId="{CD13CADE-6430-429D-83C5-08C8C42D5B36}" type="presParOf" srcId="{A1D755E3-25C1-4BBE-B760-83B90B18D92F}" destId="{F109C890-481C-423F-966F-40B3731D4C17}" srcOrd="4" destOrd="0" presId="urn:microsoft.com/office/officeart/2005/8/layout/hierarchy3"/>
    <dgm:cxn modelId="{F0907F7F-4B69-4B3D-9D5A-D6831DA7BACE}" type="presParOf" srcId="{A1D755E3-25C1-4BBE-B760-83B90B18D92F}" destId="{10826DCF-DEF4-4649-A91B-5141EAAD7E9D}" srcOrd="5" destOrd="0" presId="urn:microsoft.com/office/officeart/2005/8/layout/hierarchy3"/>
    <dgm:cxn modelId="{C7EFDDC9-17F8-49BC-BA7F-DA45DA621E9D}" type="presParOf" srcId="{A1D755E3-25C1-4BBE-B760-83B90B18D92F}" destId="{827E6340-9AA7-415B-AC88-20C303E50EA7}" srcOrd="6" destOrd="0" presId="urn:microsoft.com/office/officeart/2005/8/layout/hierarchy3"/>
    <dgm:cxn modelId="{6B990318-10A5-47B8-82D1-EE5CCB25EB93}" type="presParOf" srcId="{A1D755E3-25C1-4BBE-B760-83B90B18D92F}" destId="{F9A72E87-F3BA-4134-9556-5FD6F92E3EDF}" srcOrd="7" destOrd="0" presId="urn:microsoft.com/office/officeart/2005/8/layout/hierarchy3"/>
    <dgm:cxn modelId="{CA15E4F7-DF16-48AA-B86F-BB5FD4C98B25}" type="presParOf" srcId="{A1D755E3-25C1-4BBE-B760-83B90B18D92F}" destId="{B11331CB-0690-4DF2-9C42-7CF3687E1581}" srcOrd="8" destOrd="0" presId="urn:microsoft.com/office/officeart/2005/8/layout/hierarchy3"/>
    <dgm:cxn modelId="{3484C89C-5511-42BA-81F7-660ECCB66957}" type="presParOf" srcId="{A1D755E3-25C1-4BBE-B760-83B90B18D92F}" destId="{BE499613-60B3-4406-A3B7-8F3404F02B44}" srcOrd="9" destOrd="0" presId="urn:microsoft.com/office/officeart/2005/8/layout/hierarchy3"/>
    <dgm:cxn modelId="{28090712-F5E4-4720-B18D-EE52F6435558}" type="presParOf" srcId="{A1D755E3-25C1-4BBE-B760-83B90B18D92F}" destId="{ED7FDA76-CE45-4316-BB1D-89F512362C48}" srcOrd="10" destOrd="0" presId="urn:microsoft.com/office/officeart/2005/8/layout/hierarchy3"/>
    <dgm:cxn modelId="{B6056D1F-49B6-4699-AA32-DCAFF47939C8}" type="presParOf" srcId="{A1D755E3-25C1-4BBE-B760-83B90B18D92F}" destId="{05A2AE53-014A-43BE-8C55-83E420BD214B}" srcOrd="11" destOrd="0" presId="urn:microsoft.com/office/officeart/2005/8/layout/hierarchy3"/>
    <dgm:cxn modelId="{DED5DDDF-93A3-40C7-B378-3B26BDDB4506}" type="presParOf" srcId="{A1D755E3-25C1-4BBE-B760-83B90B18D92F}" destId="{C2805C4B-BC27-4085-BA27-9F76D9B290DF}" srcOrd="12" destOrd="0" presId="urn:microsoft.com/office/officeart/2005/8/layout/hierarchy3"/>
    <dgm:cxn modelId="{77004046-4EBE-49CC-8E88-BB14D8E89364}" type="presParOf" srcId="{A1D755E3-25C1-4BBE-B760-83B90B18D92F}" destId="{FFC5D603-EB6E-4BC5-B3ED-E9C59034670D}" srcOrd="13" destOrd="0" presId="urn:microsoft.com/office/officeart/2005/8/layout/hierarchy3"/>
    <dgm:cxn modelId="{1DAEF17F-31D9-475F-961D-3C2B3C3B5372}" type="presParOf" srcId="{71EE3341-AEC0-49A6-A8D8-469D202A7000}" destId="{5F07B3B7-F173-4F3B-88D2-D7C555480110}" srcOrd="4" destOrd="0" presId="urn:microsoft.com/office/officeart/2005/8/layout/hierarchy3"/>
    <dgm:cxn modelId="{C1377B72-E2DA-421C-ABAF-866AAFA74E37}" type="presParOf" srcId="{5F07B3B7-F173-4F3B-88D2-D7C555480110}" destId="{70357E86-B142-4D78-91EE-053C18FB4070}" srcOrd="0" destOrd="0" presId="urn:microsoft.com/office/officeart/2005/8/layout/hierarchy3"/>
    <dgm:cxn modelId="{19AF0363-F007-4063-9362-E8B0B17B67BE}" type="presParOf" srcId="{70357E86-B142-4D78-91EE-053C18FB4070}" destId="{0EC6FB5C-34AF-4790-9D6C-23313E9AFE71}" srcOrd="0" destOrd="0" presId="urn:microsoft.com/office/officeart/2005/8/layout/hierarchy3"/>
    <dgm:cxn modelId="{E059DFAA-3F26-4FF8-BDD0-C8BB0FDE6D51}" type="presParOf" srcId="{70357E86-B142-4D78-91EE-053C18FB4070}" destId="{9762B421-21C1-49A6-8357-CF0FF975FD26}" srcOrd="1" destOrd="0" presId="urn:microsoft.com/office/officeart/2005/8/layout/hierarchy3"/>
    <dgm:cxn modelId="{DA87FBD1-EBA0-4222-AE65-069E1CF7D785}" type="presParOf" srcId="{5F07B3B7-F173-4F3B-88D2-D7C555480110}" destId="{EB6ECE44-AC2E-4B61-A635-4E2E1B772A1E}" srcOrd="1" destOrd="0" presId="urn:microsoft.com/office/officeart/2005/8/layout/hierarchy3"/>
    <dgm:cxn modelId="{900B02C7-D1BF-4A09-97AE-2169E96B8F1F}" type="presParOf" srcId="{EB6ECE44-AC2E-4B61-A635-4E2E1B772A1E}" destId="{03FB5CCA-C7B2-439C-8D62-DCA37E5C87AE}" srcOrd="0" destOrd="0" presId="urn:microsoft.com/office/officeart/2005/8/layout/hierarchy3"/>
    <dgm:cxn modelId="{E00914B6-4196-44A2-95F0-62A24DE30D0B}" type="presParOf" srcId="{EB6ECE44-AC2E-4B61-A635-4E2E1B772A1E}" destId="{FEF451A7-B9D2-4750-9568-225CBDF46251}" srcOrd="1" destOrd="0" presId="urn:microsoft.com/office/officeart/2005/8/layout/hierarchy3"/>
    <dgm:cxn modelId="{C19E0552-5DE4-4406-BAE4-F7EAC643595E}" type="presParOf" srcId="{EB6ECE44-AC2E-4B61-A635-4E2E1B772A1E}" destId="{873F236D-1B77-4FE9-9141-8CC90055F14A}" srcOrd="2" destOrd="0" presId="urn:microsoft.com/office/officeart/2005/8/layout/hierarchy3"/>
    <dgm:cxn modelId="{4B5BE61E-4EBC-4190-816F-8A30AB242AFD}" type="presParOf" srcId="{EB6ECE44-AC2E-4B61-A635-4E2E1B772A1E}" destId="{3DA0F077-7A7C-42CF-81FE-94D73E6CBB42}" srcOrd="3" destOrd="0" presId="urn:microsoft.com/office/officeart/2005/8/layout/hierarchy3"/>
    <dgm:cxn modelId="{5968499E-A971-4083-8A70-BBDE357445A8}" type="presParOf" srcId="{EB6ECE44-AC2E-4B61-A635-4E2E1B772A1E}" destId="{FD7DE419-C131-4428-A338-BC87EAD760D2}" srcOrd="4" destOrd="0" presId="urn:microsoft.com/office/officeart/2005/8/layout/hierarchy3"/>
    <dgm:cxn modelId="{AD70FA70-98CB-41BE-BDB0-F9C48087417D}" type="presParOf" srcId="{EB6ECE44-AC2E-4B61-A635-4E2E1B772A1E}" destId="{09C0C2FF-CF94-43EB-BD79-1C6F3952115D}" srcOrd="5" destOrd="0" presId="urn:microsoft.com/office/officeart/2005/8/layout/hierarchy3"/>
    <dgm:cxn modelId="{E1D05B03-2215-4104-875A-25B90CF25ADD}" type="presParOf" srcId="{EB6ECE44-AC2E-4B61-A635-4E2E1B772A1E}" destId="{98105576-20DF-45B0-AC12-FA68595A1C9A}" srcOrd="6" destOrd="0" presId="urn:microsoft.com/office/officeart/2005/8/layout/hierarchy3"/>
    <dgm:cxn modelId="{6B41472B-230F-43D3-9882-E41E7AA27F43}" type="presParOf" srcId="{EB6ECE44-AC2E-4B61-A635-4E2E1B772A1E}" destId="{757931B5-09D3-43AD-AB81-A7BCF816ABBF}" srcOrd="7" destOrd="0" presId="urn:microsoft.com/office/officeart/2005/8/layout/hierarchy3"/>
    <dgm:cxn modelId="{DD535722-7A37-4660-8F69-92C638A8640E}" type="presParOf" srcId="{EB6ECE44-AC2E-4B61-A635-4E2E1B772A1E}" destId="{0D19EB41-9A43-499D-B080-81AD95DEAB0E}" srcOrd="8" destOrd="0" presId="urn:microsoft.com/office/officeart/2005/8/layout/hierarchy3"/>
    <dgm:cxn modelId="{6CF569E5-C5DF-46BB-A539-23C364F7982A}" type="presParOf" srcId="{EB6ECE44-AC2E-4B61-A635-4E2E1B772A1E}" destId="{7BA5DFF4-9114-4C1B-8869-9E2716C47B96}" srcOrd="9" destOrd="0" presId="urn:microsoft.com/office/officeart/2005/8/layout/hierarchy3"/>
    <dgm:cxn modelId="{ECB8F0C2-A86A-4813-BF83-95BB90C1D896}" type="presParOf" srcId="{EB6ECE44-AC2E-4B61-A635-4E2E1B772A1E}" destId="{2E990622-3A78-4FEB-8293-DDF86F4E0298}" srcOrd="10" destOrd="0" presId="urn:microsoft.com/office/officeart/2005/8/layout/hierarchy3"/>
    <dgm:cxn modelId="{972277F9-216E-4C80-8E83-8554AAF40FA5}" type="presParOf" srcId="{EB6ECE44-AC2E-4B61-A635-4E2E1B772A1E}" destId="{22812868-F39E-4E5E-9FD9-87E0418D5DB9}" srcOrd="11" destOrd="0" presId="urn:microsoft.com/office/officeart/2005/8/layout/hierarchy3"/>
    <dgm:cxn modelId="{FB0DA267-5703-4C18-860F-8A1466CB7951}" type="presParOf" srcId="{EB6ECE44-AC2E-4B61-A635-4E2E1B772A1E}" destId="{A8BFD3BB-5BC2-4581-A1E6-268D04CDE73D}" srcOrd="12" destOrd="0" presId="urn:microsoft.com/office/officeart/2005/8/layout/hierarchy3"/>
    <dgm:cxn modelId="{197F60EA-D7D3-4284-BFD8-F6FD1E4196EF}" type="presParOf" srcId="{EB6ECE44-AC2E-4B61-A635-4E2E1B772A1E}" destId="{045A9E6D-DC72-4101-B772-D97EC357C486}" srcOrd="13" destOrd="0" presId="urn:microsoft.com/office/officeart/2005/8/layout/hierarchy3"/>
    <dgm:cxn modelId="{4C291391-FEC7-4031-AC87-D0DC298841FC}" type="presParOf" srcId="{EB6ECE44-AC2E-4B61-A635-4E2E1B772A1E}" destId="{DEAF84BE-7C81-44D4-9521-48EB4517A66D}" srcOrd="14" destOrd="0" presId="urn:microsoft.com/office/officeart/2005/8/layout/hierarchy3"/>
    <dgm:cxn modelId="{34000ECA-9DCF-4726-B1CA-7D883918D603}" type="presParOf" srcId="{EB6ECE44-AC2E-4B61-A635-4E2E1B772A1E}" destId="{229A1BF2-2EE4-4D1D-BD8C-9C4D1E4AEC9B}" srcOrd="15" destOrd="0" presId="urn:microsoft.com/office/officeart/2005/8/layout/hierarchy3"/>
    <dgm:cxn modelId="{5983590A-66CC-4376-9C9C-A05ABC3C38B5}" type="presParOf" srcId="{71EE3341-AEC0-49A6-A8D8-469D202A7000}" destId="{0DC568DC-03D5-49A3-A379-3E39424484FA}" srcOrd="5" destOrd="0" presId="urn:microsoft.com/office/officeart/2005/8/layout/hierarchy3"/>
    <dgm:cxn modelId="{67C53739-E805-44AF-84D3-F88269997651}" type="presParOf" srcId="{0DC568DC-03D5-49A3-A379-3E39424484FA}" destId="{D2D764A2-5FBE-447C-943B-20AA69F634D3}" srcOrd="0" destOrd="0" presId="urn:microsoft.com/office/officeart/2005/8/layout/hierarchy3"/>
    <dgm:cxn modelId="{82DCBA19-3F20-4044-A669-F7B95F773150}" type="presParOf" srcId="{D2D764A2-5FBE-447C-943B-20AA69F634D3}" destId="{10D9F8FE-2469-4575-809F-65BE7020027A}" srcOrd="0" destOrd="0" presId="urn:microsoft.com/office/officeart/2005/8/layout/hierarchy3"/>
    <dgm:cxn modelId="{7973C7F1-87C5-40C6-BF19-04E510CDCB46}" type="presParOf" srcId="{D2D764A2-5FBE-447C-943B-20AA69F634D3}" destId="{836D1D90-075A-4F37-8AA2-6B5AA9D4259E}" srcOrd="1" destOrd="0" presId="urn:microsoft.com/office/officeart/2005/8/layout/hierarchy3"/>
    <dgm:cxn modelId="{7791F4AA-ECB2-4FBD-9770-6964EBC78BAD}" type="presParOf" srcId="{0DC568DC-03D5-49A3-A379-3E39424484FA}" destId="{B773CDF7-E705-4D1F-8440-AE39FAA55365}" srcOrd="1" destOrd="0" presId="urn:microsoft.com/office/officeart/2005/8/layout/hierarchy3"/>
    <dgm:cxn modelId="{771502F9-2667-4C79-82B7-26AADE6DEB05}" type="presParOf" srcId="{B773CDF7-E705-4D1F-8440-AE39FAA55365}" destId="{CFAAAE25-6AC8-46C4-8512-62A74EA087BC}" srcOrd="0" destOrd="0" presId="urn:microsoft.com/office/officeart/2005/8/layout/hierarchy3"/>
    <dgm:cxn modelId="{04D1A881-27EC-4A87-AD68-70658C1A33FA}" type="presParOf" srcId="{B773CDF7-E705-4D1F-8440-AE39FAA55365}" destId="{22AE71CC-171F-408E-A896-5FA038E706F6}" srcOrd="1" destOrd="0" presId="urn:microsoft.com/office/officeart/2005/8/layout/hierarchy3"/>
    <dgm:cxn modelId="{FDDE59C3-FF60-4B5F-91A0-05E34345CA6B}" type="presParOf" srcId="{B773CDF7-E705-4D1F-8440-AE39FAA55365}" destId="{7EB5A786-0D1A-4261-9411-2D13B0701EDA}" srcOrd="2" destOrd="0" presId="urn:microsoft.com/office/officeart/2005/8/layout/hierarchy3"/>
    <dgm:cxn modelId="{BEF88C9E-A3D4-48BF-83B3-2C9ED6749050}" type="presParOf" srcId="{B773CDF7-E705-4D1F-8440-AE39FAA55365}" destId="{525A4540-31BB-4F74-A17A-B2DDF5B15085}" srcOrd="3" destOrd="0" presId="urn:microsoft.com/office/officeart/2005/8/layout/hierarchy3"/>
    <dgm:cxn modelId="{67B9F322-231F-4DF1-8EB4-1AAE980F90C2}" type="presParOf" srcId="{B773CDF7-E705-4D1F-8440-AE39FAA55365}" destId="{FC654087-0133-4F50-8351-B99EF25DC32D}" srcOrd="4" destOrd="0" presId="urn:microsoft.com/office/officeart/2005/8/layout/hierarchy3"/>
    <dgm:cxn modelId="{6DC2E8CA-2F81-4412-8C58-E1B3413083D7}" type="presParOf" srcId="{B773CDF7-E705-4D1F-8440-AE39FAA55365}" destId="{46D8FC59-4379-4A73-A9D6-D1369B5405CD}" srcOrd="5" destOrd="0" presId="urn:microsoft.com/office/officeart/2005/8/layout/hierarchy3"/>
    <dgm:cxn modelId="{C2AC1873-485C-4B7A-BEE4-28FBBB2D6C30}" type="presParOf" srcId="{B773CDF7-E705-4D1F-8440-AE39FAA55365}" destId="{769A963F-D8E8-47E2-9DBF-BCF03256BE4D}" srcOrd="6" destOrd="0" presId="urn:microsoft.com/office/officeart/2005/8/layout/hierarchy3"/>
    <dgm:cxn modelId="{51558D16-6504-4B3E-851E-ED7611F1BCD9}" type="presParOf" srcId="{B773CDF7-E705-4D1F-8440-AE39FAA55365}" destId="{CD387537-EDA0-45BE-BD6D-C1C8D47FEDAA}" srcOrd="7" destOrd="0" presId="urn:microsoft.com/office/officeart/2005/8/layout/hierarchy3"/>
    <dgm:cxn modelId="{4AC1CC66-86CA-4E74-9A0F-A191CDF7F3E8}" type="presParOf" srcId="{B773CDF7-E705-4D1F-8440-AE39FAA55365}" destId="{561C00CC-7846-464E-A276-2A004A8D619F}" srcOrd="8" destOrd="0" presId="urn:microsoft.com/office/officeart/2005/8/layout/hierarchy3"/>
    <dgm:cxn modelId="{243BD48D-5365-48C2-90BC-BA2F60FE8EAE}" type="presParOf" srcId="{B773CDF7-E705-4D1F-8440-AE39FAA55365}" destId="{4EC90C09-3C71-492E-8D45-20D4FF1A523E}" srcOrd="9" destOrd="0" presId="urn:microsoft.com/office/officeart/2005/8/layout/hierarchy3"/>
    <dgm:cxn modelId="{788858D2-3E65-475D-8D24-EA9F88C07F49}" type="presParOf" srcId="{B773CDF7-E705-4D1F-8440-AE39FAA55365}" destId="{6FF4B053-E4DB-470A-A3E0-45B0371BDFE7}" srcOrd="10" destOrd="0" presId="urn:microsoft.com/office/officeart/2005/8/layout/hierarchy3"/>
    <dgm:cxn modelId="{7BEA31CC-EBB3-4D4C-BCD7-237346031E03}" type="presParOf" srcId="{B773CDF7-E705-4D1F-8440-AE39FAA55365}" destId="{1A438140-D4F6-4630-AC07-703ACE117FA4}" srcOrd="11" destOrd="0" presId="urn:microsoft.com/office/officeart/2005/8/layout/hierarchy3"/>
    <dgm:cxn modelId="{74644562-83C8-458D-922F-52F79DE62D8F}" type="presParOf" srcId="{B773CDF7-E705-4D1F-8440-AE39FAA55365}" destId="{D6EC75D4-05D7-4522-BB54-0677D7CC23B8}" srcOrd="12" destOrd="0" presId="urn:microsoft.com/office/officeart/2005/8/layout/hierarchy3"/>
    <dgm:cxn modelId="{2A186D47-47B7-44FA-9C1B-EBFE59DF03E7}" type="presParOf" srcId="{B773CDF7-E705-4D1F-8440-AE39FAA55365}" destId="{AE031FF6-CA11-45C9-90D9-74340AEFD7C4}" srcOrd="13" destOrd="0" presId="urn:microsoft.com/office/officeart/2005/8/layout/hierarchy3"/>
    <dgm:cxn modelId="{07D226C5-9DBB-4C5A-A871-9F56B1AED73B}" type="presParOf" srcId="{B773CDF7-E705-4D1F-8440-AE39FAA55365}" destId="{21D147E8-A0CB-42E3-AE4F-2F0E9C974AF9}" srcOrd="14" destOrd="0" presId="urn:microsoft.com/office/officeart/2005/8/layout/hierarchy3"/>
    <dgm:cxn modelId="{722056DF-250D-4C01-9F0A-B2B714C84222}" type="presParOf" srcId="{B773CDF7-E705-4D1F-8440-AE39FAA55365}" destId="{B6853C85-1DA5-40C6-A315-2FA1CAAFFFE4}" srcOrd="15" destOrd="0" presId="urn:microsoft.com/office/officeart/2005/8/layout/hierarchy3"/>
    <dgm:cxn modelId="{DCC155E8-0E6F-4E0E-AFCE-6A5D5D372AAB}" type="presParOf" srcId="{B773CDF7-E705-4D1F-8440-AE39FAA55365}" destId="{AC9A07B4-B521-4CB8-97F2-CC45C97608C4}" srcOrd="16" destOrd="0" presId="urn:microsoft.com/office/officeart/2005/8/layout/hierarchy3"/>
    <dgm:cxn modelId="{1143F8D1-6EEA-4FAD-B229-0A6DE7CCBB85}" type="presParOf" srcId="{B773CDF7-E705-4D1F-8440-AE39FAA55365}" destId="{99F6DC76-9CA3-46DA-B994-4757E9B7D7BE}" srcOrd="17" destOrd="0" presId="urn:microsoft.com/office/officeart/2005/8/layout/hierarchy3"/>
    <dgm:cxn modelId="{9AFBEA64-C33A-430D-9D27-498AFEE77B03}" type="presParOf" srcId="{71EE3341-AEC0-49A6-A8D8-469D202A7000}" destId="{C9315859-419A-438C-B9F0-8BF68EB6855D}" srcOrd="6" destOrd="0" presId="urn:microsoft.com/office/officeart/2005/8/layout/hierarchy3"/>
    <dgm:cxn modelId="{6C3C9C90-935A-4457-885B-8102C86275D7}" type="presParOf" srcId="{C9315859-419A-438C-B9F0-8BF68EB6855D}" destId="{4AF5B28C-C252-4A5D-8FDB-4E13BACB74CF}" srcOrd="0" destOrd="0" presId="urn:microsoft.com/office/officeart/2005/8/layout/hierarchy3"/>
    <dgm:cxn modelId="{8D13F331-710F-4ADC-97BE-A0CCF42CDBCE}" type="presParOf" srcId="{4AF5B28C-C252-4A5D-8FDB-4E13BACB74CF}" destId="{BCBC777C-7B24-49A4-B419-F44498AA4E09}" srcOrd="0" destOrd="0" presId="urn:microsoft.com/office/officeart/2005/8/layout/hierarchy3"/>
    <dgm:cxn modelId="{C565CB01-EF78-4F08-8C2B-D3A8072DDE62}" type="presParOf" srcId="{4AF5B28C-C252-4A5D-8FDB-4E13BACB74CF}" destId="{4199551F-22D9-4890-A1E3-F5D3BC18D85B}" srcOrd="1" destOrd="0" presId="urn:microsoft.com/office/officeart/2005/8/layout/hierarchy3"/>
    <dgm:cxn modelId="{D1BF807F-26F6-4E6F-A7CF-48D14D4D5A3F}" type="presParOf" srcId="{C9315859-419A-438C-B9F0-8BF68EB6855D}" destId="{AF98DCF3-123D-4BCA-8FED-E035062CDE46}" srcOrd="1" destOrd="0" presId="urn:microsoft.com/office/officeart/2005/8/layout/hierarchy3"/>
    <dgm:cxn modelId="{DFFA4C41-6729-4045-B048-3487A2932EC3}" type="presParOf" srcId="{AF98DCF3-123D-4BCA-8FED-E035062CDE46}" destId="{3BDA2AE6-A705-47BA-925E-8B2018DBC142}" srcOrd="0" destOrd="0" presId="urn:microsoft.com/office/officeart/2005/8/layout/hierarchy3"/>
    <dgm:cxn modelId="{C3A7C75D-2BF8-4359-B640-6DD0473F0AAF}" type="presParOf" srcId="{AF98DCF3-123D-4BCA-8FED-E035062CDE46}" destId="{D010B051-465E-4D1A-8E5E-CF9082DB9D2D}" srcOrd="1" destOrd="0" presId="urn:microsoft.com/office/officeart/2005/8/layout/hierarchy3"/>
    <dgm:cxn modelId="{57310E9C-93CE-4EBF-A904-6DD01681DA4E}" type="presParOf" srcId="{AF98DCF3-123D-4BCA-8FED-E035062CDE46}" destId="{AA0EF37B-FC59-4FB0-B894-83DBE0695A50}" srcOrd="2" destOrd="0" presId="urn:microsoft.com/office/officeart/2005/8/layout/hierarchy3"/>
    <dgm:cxn modelId="{910D9005-2199-41DB-9BE9-3A510C81DE12}" type="presParOf" srcId="{AF98DCF3-123D-4BCA-8FED-E035062CDE46}" destId="{A4E25254-5D9C-4CA9-AFB5-8222226131F7}" srcOrd="3" destOrd="0" presId="urn:microsoft.com/office/officeart/2005/8/layout/hierarchy3"/>
    <dgm:cxn modelId="{E38E6280-5453-41B0-B520-5C4E33C5CD58}" type="presParOf" srcId="{AF98DCF3-123D-4BCA-8FED-E035062CDE46}" destId="{BE133F1B-157F-44E4-A878-3FBC7F075FF0}" srcOrd="4" destOrd="0" presId="urn:microsoft.com/office/officeart/2005/8/layout/hierarchy3"/>
    <dgm:cxn modelId="{E1F6D064-BF20-478E-86E1-59EC5D8962EF}" type="presParOf" srcId="{AF98DCF3-123D-4BCA-8FED-E035062CDE46}" destId="{1A9964DB-2A8B-4D1B-91FE-D5E8437EA980}" srcOrd="5" destOrd="0" presId="urn:microsoft.com/office/officeart/2005/8/layout/hierarchy3"/>
    <dgm:cxn modelId="{9F2BDE15-663E-4FF5-A8E4-484281A91EAD}" type="presParOf" srcId="{AF98DCF3-123D-4BCA-8FED-E035062CDE46}" destId="{D68D6895-073A-448A-ABEC-9608DD5168C7}" srcOrd="6" destOrd="0" presId="urn:microsoft.com/office/officeart/2005/8/layout/hierarchy3"/>
    <dgm:cxn modelId="{8DC6928E-9E1A-4A19-A52B-1AC3BD1F82A7}" type="presParOf" srcId="{AF98DCF3-123D-4BCA-8FED-E035062CDE46}" destId="{CE16D016-2CC4-45F9-B027-80FF30E32F88}" srcOrd="7"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647B6F-AC21-418E-AE91-292EECB14A33}">
      <dsp:nvSpPr>
        <dsp:cNvPr id="0" name=""/>
        <dsp:cNvSpPr/>
      </dsp:nvSpPr>
      <dsp:spPr>
        <a:xfrm>
          <a:off x="2793" y="222729"/>
          <a:ext cx="1095521" cy="595618"/>
        </a:xfrm>
        <a:prstGeom prst="roundRect">
          <a:avLst>
            <a:gd name="adj" fmla="val 10000"/>
          </a:avLst>
        </a:prstGeom>
        <a:solidFill>
          <a:srgbClr val="0066FF"/>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1" kern="1200" dirty="0" smtClean="0">
              <a:solidFill>
                <a:srgbClr val="FFFFFF"/>
              </a:solidFill>
            </a:rPr>
            <a:t>Professional Knowledge</a:t>
          </a:r>
          <a:endParaRPr lang="en-US" sz="1200" b="1" kern="1200" dirty="0">
            <a:solidFill>
              <a:srgbClr val="FFFFFF"/>
            </a:solidFill>
          </a:endParaRPr>
        </a:p>
      </dsp:txBody>
      <dsp:txXfrm>
        <a:off x="20238" y="240174"/>
        <a:ext cx="1060631" cy="560728"/>
      </dsp:txXfrm>
    </dsp:sp>
    <dsp:sp modelId="{AC570DBC-D259-4D74-AD60-5F45BC82E1B1}">
      <dsp:nvSpPr>
        <dsp:cNvPr id="0" name=""/>
        <dsp:cNvSpPr/>
      </dsp:nvSpPr>
      <dsp:spPr>
        <a:xfrm>
          <a:off x="112345" y="818347"/>
          <a:ext cx="109552" cy="278092"/>
        </a:xfrm>
        <a:custGeom>
          <a:avLst/>
          <a:gdLst/>
          <a:ahLst/>
          <a:cxnLst/>
          <a:rect l="0" t="0" r="0" b="0"/>
          <a:pathLst>
            <a:path>
              <a:moveTo>
                <a:pt x="0" y="0"/>
              </a:moveTo>
              <a:lnTo>
                <a:pt x="0" y="278092"/>
              </a:lnTo>
              <a:lnTo>
                <a:pt x="109552" y="278092"/>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4CBDDE3C-72D3-43F5-9201-D787DBE43000}">
      <dsp:nvSpPr>
        <dsp:cNvPr id="0" name=""/>
        <dsp:cNvSpPr/>
      </dsp:nvSpPr>
      <dsp:spPr>
        <a:xfrm>
          <a:off x="221897" y="911045"/>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1.1</a:t>
          </a:r>
          <a:endParaRPr lang="en-US" sz="2100" kern="1200" dirty="0"/>
        </a:p>
      </dsp:txBody>
      <dsp:txXfrm>
        <a:off x="232757" y="921905"/>
        <a:ext cx="571544" cy="349070"/>
      </dsp:txXfrm>
    </dsp:sp>
    <dsp:sp modelId="{0A62BD85-FFAD-4A95-A715-F99B8A693F36}">
      <dsp:nvSpPr>
        <dsp:cNvPr id="0" name=""/>
        <dsp:cNvSpPr/>
      </dsp:nvSpPr>
      <dsp:spPr>
        <a:xfrm>
          <a:off x="112345" y="818347"/>
          <a:ext cx="109552" cy="741580"/>
        </a:xfrm>
        <a:custGeom>
          <a:avLst/>
          <a:gdLst/>
          <a:ahLst/>
          <a:cxnLst/>
          <a:rect l="0" t="0" r="0" b="0"/>
          <a:pathLst>
            <a:path>
              <a:moveTo>
                <a:pt x="0" y="0"/>
              </a:moveTo>
              <a:lnTo>
                <a:pt x="0" y="741580"/>
              </a:lnTo>
              <a:lnTo>
                <a:pt x="109552" y="741580"/>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7576C9E1-07CC-4D4A-8CD5-4D3034B64C0A}">
      <dsp:nvSpPr>
        <dsp:cNvPr id="0" name=""/>
        <dsp:cNvSpPr/>
      </dsp:nvSpPr>
      <dsp:spPr>
        <a:xfrm>
          <a:off x="221897" y="1374533"/>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1.2</a:t>
          </a:r>
          <a:endParaRPr lang="en-US" sz="2100" kern="1200" dirty="0"/>
        </a:p>
      </dsp:txBody>
      <dsp:txXfrm>
        <a:off x="232757" y="1385393"/>
        <a:ext cx="571544" cy="349070"/>
      </dsp:txXfrm>
    </dsp:sp>
    <dsp:sp modelId="{EBC81BC9-62E2-4FBB-A8B5-DF875B73FE29}">
      <dsp:nvSpPr>
        <dsp:cNvPr id="0" name=""/>
        <dsp:cNvSpPr/>
      </dsp:nvSpPr>
      <dsp:spPr>
        <a:xfrm>
          <a:off x="112345" y="818347"/>
          <a:ext cx="109552" cy="1205067"/>
        </a:xfrm>
        <a:custGeom>
          <a:avLst/>
          <a:gdLst/>
          <a:ahLst/>
          <a:cxnLst/>
          <a:rect l="0" t="0" r="0" b="0"/>
          <a:pathLst>
            <a:path>
              <a:moveTo>
                <a:pt x="0" y="0"/>
              </a:moveTo>
              <a:lnTo>
                <a:pt x="0" y="1205067"/>
              </a:lnTo>
              <a:lnTo>
                <a:pt x="109552" y="1205067"/>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7C88C110-EFFA-458D-B453-AE15F0BA96C4}">
      <dsp:nvSpPr>
        <dsp:cNvPr id="0" name=""/>
        <dsp:cNvSpPr/>
      </dsp:nvSpPr>
      <dsp:spPr>
        <a:xfrm>
          <a:off x="221897" y="1838020"/>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1.3</a:t>
          </a:r>
          <a:endParaRPr lang="en-US" sz="2100" kern="1200" dirty="0"/>
        </a:p>
      </dsp:txBody>
      <dsp:txXfrm>
        <a:off x="232757" y="1848880"/>
        <a:ext cx="571544" cy="349070"/>
      </dsp:txXfrm>
    </dsp:sp>
    <dsp:sp modelId="{166D28A5-DCED-4190-964B-32C4E38A4C4B}">
      <dsp:nvSpPr>
        <dsp:cNvPr id="0" name=""/>
        <dsp:cNvSpPr/>
      </dsp:nvSpPr>
      <dsp:spPr>
        <a:xfrm>
          <a:off x="112345" y="818347"/>
          <a:ext cx="109552" cy="1668555"/>
        </a:xfrm>
        <a:custGeom>
          <a:avLst/>
          <a:gdLst/>
          <a:ahLst/>
          <a:cxnLst/>
          <a:rect l="0" t="0" r="0" b="0"/>
          <a:pathLst>
            <a:path>
              <a:moveTo>
                <a:pt x="0" y="0"/>
              </a:moveTo>
              <a:lnTo>
                <a:pt x="0" y="1668555"/>
              </a:lnTo>
              <a:lnTo>
                <a:pt x="109552" y="1668555"/>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2BB9C85B-AB45-48B2-B2C1-B682E96A3304}">
      <dsp:nvSpPr>
        <dsp:cNvPr id="0" name=""/>
        <dsp:cNvSpPr/>
      </dsp:nvSpPr>
      <dsp:spPr>
        <a:xfrm>
          <a:off x="221897" y="2301508"/>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1.4</a:t>
          </a:r>
          <a:endParaRPr lang="en-US" sz="2100" kern="1200" dirty="0"/>
        </a:p>
      </dsp:txBody>
      <dsp:txXfrm>
        <a:off x="232757" y="2312368"/>
        <a:ext cx="571544" cy="349070"/>
      </dsp:txXfrm>
    </dsp:sp>
    <dsp:sp modelId="{F1DADB2E-7E65-4B4E-8BB4-C3D35DB13726}">
      <dsp:nvSpPr>
        <dsp:cNvPr id="0" name=""/>
        <dsp:cNvSpPr/>
      </dsp:nvSpPr>
      <dsp:spPr>
        <a:xfrm>
          <a:off x="112345" y="818347"/>
          <a:ext cx="109552" cy="2132042"/>
        </a:xfrm>
        <a:custGeom>
          <a:avLst/>
          <a:gdLst/>
          <a:ahLst/>
          <a:cxnLst/>
          <a:rect l="0" t="0" r="0" b="0"/>
          <a:pathLst>
            <a:path>
              <a:moveTo>
                <a:pt x="0" y="0"/>
              </a:moveTo>
              <a:lnTo>
                <a:pt x="0" y="2132042"/>
              </a:lnTo>
              <a:lnTo>
                <a:pt x="109552" y="2132042"/>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0FB812E8-44E4-49C9-A83C-E6D6888FCE1B}">
      <dsp:nvSpPr>
        <dsp:cNvPr id="0" name=""/>
        <dsp:cNvSpPr/>
      </dsp:nvSpPr>
      <dsp:spPr>
        <a:xfrm>
          <a:off x="221897" y="2764995"/>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1.5</a:t>
          </a:r>
          <a:endParaRPr lang="en-US" sz="2100" kern="1200" dirty="0"/>
        </a:p>
      </dsp:txBody>
      <dsp:txXfrm>
        <a:off x="232757" y="2775855"/>
        <a:ext cx="571544" cy="349070"/>
      </dsp:txXfrm>
    </dsp:sp>
    <dsp:sp modelId="{F553BE10-81B7-4AB7-9656-4715A45429D9}">
      <dsp:nvSpPr>
        <dsp:cNvPr id="0" name=""/>
        <dsp:cNvSpPr/>
      </dsp:nvSpPr>
      <dsp:spPr>
        <a:xfrm>
          <a:off x="112345" y="818347"/>
          <a:ext cx="109552" cy="2595530"/>
        </a:xfrm>
        <a:custGeom>
          <a:avLst/>
          <a:gdLst/>
          <a:ahLst/>
          <a:cxnLst/>
          <a:rect l="0" t="0" r="0" b="0"/>
          <a:pathLst>
            <a:path>
              <a:moveTo>
                <a:pt x="0" y="0"/>
              </a:moveTo>
              <a:lnTo>
                <a:pt x="0" y="2595530"/>
              </a:lnTo>
              <a:lnTo>
                <a:pt x="109552" y="2595530"/>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03BF2685-C046-45A2-8541-2451B6394992}">
      <dsp:nvSpPr>
        <dsp:cNvPr id="0" name=""/>
        <dsp:cNvSpPr/>
      </dsp:nvSpPr>
      <dsp:spPr>
        <a:xfrm>
          <a:off x="221897" y="3228483"/>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1.6</a:t>
          </a:r>
          <a:endParaRPr lang="en-US" sz="2100" kern="1200" dirty="0"/>
        </a:p>
      </dsp:txBody>
      <dsp:txXfrm>
        <a:off x="232757" y="3239343"/>
        <a:ext cx="571544" cy="349070"/>
      </dsp:txXfrm>
    </dsp:sp>
    <dsp:sp modelId="{793E0706-38DA-4BBA-91EC-D0F1374311CB}">
      <dsp:nvSpPr>
        <dsp:cNvPr id="0" name=""/>
        <dsp:cNvSpPr/>
      </dsp:nvSpPr>
      <dsp:spPr>
        <a:xfrm>
          <a:off x="112345" y="818347"/>
          <a:ext cx="109552" cy="3059018"/>
        </a:xfrm>
        <a:custGeom>
          <a:avLst/>
          <a:gdLst/>
          <a:ahLst/>
          <a:cxnLst/>
          <a:rect l="0" t="0" r="0" b="0"/>
          <a:pathLst>
            <a:path>
              <a:moveTo>
                <a:pt x="0" y="0"/>
              </a:moveTo>
              <a:lnTo>
                <a:pt x="0" y="3059018"/>
              </a:lnTo>
              <a:lnTo>
                <a:pt x="109552" y="3059018"/>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9FAEA074-5348-4A2E-895A-A0E012ACB538}">
      <dsp:nvSpPr>
        <dsp:cNvPr id="0" name=""/>
        <dsp:cNvSpPr/>
      </dsp:nvSpPr>
      <dsp:spPr>
        <a:xfrm>
          <a:off x="221897" y="3691971"/>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1.7</a:t>
          </a:r>
          <a:endParaRPr lang="en-US" sz="2100" kern="1200" dirty="0"/>
        </a:p>
      </dsp:txBody>
      <dsp:txXfrm>
        <a:off x="232757" y="3702831"/>
        <a:ext cx="571544" cy="349070"/>
      </dsp:txXfrm>
    </dsp:sp>
    <dsp:sp modelId="{0E511353-D8D6-4F32-BE75-E89C796D3582}">
      <dsp:nvSpPr>
        <dsp:cNvPr id="0" name=""/>
        <dsp:cNvSpPr/>
      </dsp:nvSpPr>
      <dsp:spPr>
        <a:xfrm>
          <a:off x="112345" y="818347"/>
          <a:ext cx="109552" cy="3522505"/>
        </a:xfrm>
        <a:custGeom>
          <a:avLst/>
          <a:gdLst/>
          <a:ahLst/>
          <a:cxnLst/>
          <a:rect l="0" t="0" r="0" b="0"/>
          <a:pathLst>
            <a:path>
              <a:moveTo>
                <a:pt x="0" y="0"/>
              </a:moveTo>
              <a:lnTo>
                <a:pt x="0" y="3522505"/>
              </a:lnTo>
              <a:lnTo>
                <a:pt x="109552" y="3522505"/>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C7574F74-48BC-49B2-9322-B34FDA5F7C28}">
      <dsp:nvSpPr>
        <dsp:cNvPr id="0" name=""/>
        <dsp:cNvSpPr/>
      </dsp:nvSpPr>
      <dsp:spPr>
        <a:xfrm>
          <a:off x="221897" y="4155458"/>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1.8</a:t>
          </a:r>
          <a:endParaRPr lang="en-US" sz="2100" kern="1200" dirty="0"/>
        </a:p>
      </dsp:txBody>
      <dsp:txXfrm>
        <a:off x="232757" y="4166318"/>
        <a:ext cx="571544" cy="349070"/>
      </dsp:txXfrm>
    </dsp:sp>
    <dsp:sp modelId="{F1B7E90E-A055-4E73-811D-E18FEDE3FDDD}">
      <dsp:nvSpPr>
        <dsp:cNvPr id="0" name=""/>
        <dsp:cNvSpPr/>
      </dsp:nvSpPr>
      <dsp:spPr>
        <a:xfrm>
          <a:off x="1283709" y="222729"/>
          <a:ext cx="1086689" cy="599993"/>
        </a:xfrm>
        <a:prstGeom prst="roundRect">
          <a:avLst>
            <a:gd name="adj" fmla="val 10000"/>
          </a:avLst>
        </a:prstGeom>
        <a:solidFill>
          <a:srgbClr val="0066FF"/>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1" kern="1200" dirty="0" smtClean="0">
              <a:solidFill>
                <a:srgbClr val="FFFFFF"/>
              </a:solidFill>
            </a:rPr>
            <a:t>Instructional Planning</a:t>
          </a:r>
          <a:endParaRPr lang="en-US" sz="1200" b="1" kern="1200" dirty="0">
            <a:solidFill>
              <a:srgbClr val="FFFFFF"/>
            </a:solidFill>
          </a:endParaRPr>
        </a:p>
      </dsp:txBody>
      <dsp:txXfrm>
        <a:off x="1301282" y="240302"/>
        <a:ext cx="1051543" cy="564847"/>
      </dsp:txXfrm>
    </dsp:sp>
    <dsp:sp modelId="{E2A15338-C826-426A-890A-2F712C9F8541}">
      <dsp:nvSpPr>
        <dsp:cNvPr id="0" name=""/>
        <dsp:cNvSpPr/>
      </dsp:nvSpPr>
      <dsp:spPr>
        <a:xfrm>
          <a:off x="1392378" y="822723"/>
          <a:ext cx="108668" cy="278092"/>
        </a:xfrm>
        <a:custGeom>
          <a:avLst/>
          <a:gdLst/>
          <a:ahLst/>
          <a:cxnLst/>
          <a:rect l="0" t="0" r="0" b="0"/>
          <a:pathLst>
            <a:path>
              <a:moveTo>
                <a:pt x="0" y="0"/>
              </a:moveTo>
              <a:lnTo>
                <a:pt x="0" y="278092"/>
              </a:lnTo>
              <a:lnTo>
                <a:pt x="108668" y="278092"/>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8C7C52A5-C568-4BF7-8325-EEF9736509AA}">
      <dsp:nvSpPr>
        <dsp:cNvPr id="0" name=""/>
        <dsp:cNvSpPr/>
      </dsp:nvSpPr>
      <dsp:spPr>
        <a:xfrm>
          <a:off x="1501047" y="915420"/>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2.1</a:t>
          </a:r>
          <a:endParaRPr lang="en-US" sz="2100" kern="1200" dirty="0"/>
        </a:p>
      </dsp:txBody>
      <dsp:txXfrm>
        <a:off x="1511907" y="926280"/>
        <a:ext cx="571544" cy="349070"/>
      </dsp:txXfrm>
    </dsp:sp>
    <dsp:sp modelId="{FD075873-DC1D-49FB-BFDD-0A7003BF53C4}">
      <dsp:nvSpPr>
        <dsp:cNvPr id="0" name=""/>
        <dsp:cNvSpPr/>
      </dsp:nvSpPr>
      <dsp:spPr>
        <a:xfrm>
          <a:off x="1392378" y="822723"/>
          <a:ext cx="108668" cy="741580"/>
        </a:xfrm>
        <a:custGeom>
          <a:avLst/>
          <a:gdLst/>
          <a:ahLst/>
          <a:cxnLst/>
          <a:rect l="0" t="0" r="0" b="0"/>
          <a:pathLst>
            <a:path>
              <a:moveTo>
                <a:pt x="0" y="0"/>
              </a:moveTo>
              <a:lnTo>
                <a:pt x="0" y="741580"/>
              </a:lnTo>
              <a:lnTo>
                <a:pt x="108668" y="741580"/>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50DFD2A1-432D-47E7-88E8-F65DB878D432}">
      <dsp:nvSpPr>
        <dsp:cNvPr id="0" name=""/>
        <dsp:cNvSpPr/>
      </dsp:nvSpPr>
      <dsp:spPr>
        <a:xfrm>
          <a:off x="1501047" y="1378908"/>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2.2</a:t>
          </a:r>
          <a:endParaRPr lang="en-US" sz="2100" kern="1200" dirty="0"/>
        </a:p>
      </dsp:txBody>
      <dsp:txXfrm>
        <a:off x="1511907" y="1389768"/>
        <a:ext cx="571544" cy="349070"/>
      </dsp:txXfrm>
    </dsp:sp>
    <dsp:sp modelId="{32A6252F-B8BD-46E6-9394-14695A830B3D}">
      <dsp:nvSpPr>
        <dsp:cNvPr id="0" name=""/>
        <dsp:cNvSpPr/>
      </dsp:nvSpPr>
      <dsp:spPr>
        <a:xfrm>
          <a:off x="1392378" y="822723"/>
          <a:ext cx="108668" cy="1205067"/>
        </a:xfrm>
        <a:custGeom>
          <a:avLst/>
          <a:gdLst/>
          <a:ahLst/>
          <a:cxnLst/>
          <a:rect l="0" t="0" r="0" b="0"/>
          <a:pathLst>
            <a:path>
              <a:moveTo>
                <a:pt x="0" y="0"/>
              </a:moveTo>
              <a:lnTo>
                <a:pt x="0" y="1205067"/>
              </a:lnTo>
              <a:lnTo>
                <a:pt x="108668" y="1205067"/>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A4E36A70-410A-4326-81F0-1FA8B48A3806}">
      <dsp:nvSpPr>
        <dsp:cNvPr id="0" name=""/>
        <dsp:cNvSpPr/>
      </dsp:nvSpPr>
      <dsp:spPr>
        <a:xfrm>
          <a:off x="1501047" y="1842395"/>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2.3</a:t>
          </a:r>
          <a:endParaRPr lang="en-US" sz="2100" kern="1200" dirty="0"/>
        </a:p>
      </dsp:txBody>
      <dsp:txXfrm>
        <a:off x="1511907" y="1853255"/>
        <a:ext cx="571544" cy="349070"/>
      </dsp:txXfrm>
    </dsp:sp>
    <dsp:sp modelId="{7E28A2A2-5B9B-423A-8632-2D62D166A21B}">
      <dsp:nvSpPr>
        <dsp:cNvPr id="0" name=""/>
        <dsp:cNvSpPr/>
      </dsp:nvSpPr>
      <dsp:spPr>
        <a:xfrm>
          <a:off x="1392378" y="822723"/>
          <a:ext cx="108668" cy="1668555"/>
        </a:xfrm>
        <a:custGeom>
          <a:avLst/>
          <a:gdLst/>
          <a:ahLst/>
          <a:cxnLst/>
          <a:rect l="0" t="0" r="0" b="0"/>
          <a:pathLst>
            <a:path>
              <a:moveTo>
                <a:pt x="0" y="0"/>
              </a:moveTo>
              <a:lnTo>
                <a:pt x="0" y="1668555"/>
              </a:lnTo>
              <a:lnTo>
                <a:pt x="108668" y="1668555"/>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744879AF-F111-4350-B4AB-6EBBE4AEED7C}">
      <dsp:nvSpPr>
        <dsp:cNvPr id="0" name=""/>
        <dsp:cNvSpPr/>
      </dsp:nvSpPr>
      <dsp:spPr>
        <a:xfrm>
          <a:off x="1501047" y="2305883"/>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2.4</a:t>
          </a:r>
          <a:endParaRPr lang="en-US" sz="2100" kern="1200" dirty="0"/>
        </a:p>
      </dsp:txBody>
      <dsp:txXfrm>
        <a:off x="1511907" y="2316743"/>
        <a:ext cx="571544" cy="349070"/>
      </dsp:txXfrm>
    </dsp:sp>
    <dsp:sp modelId="{C3ADB689-CD79-4623-B2D5-4E0F5F3B164D}">
      <dsp:nvSpPr>
        <dsp:cNvPr id="0" name=""/>
        <dsp:cNvSpPr/>
      </dsp:nvSpPr>
      <dsp:spPr>
        <a:xfrm>
          <a:off x="1392378" y="822723"/>
          <a:ext cx="108668" cy="2132042"/>
        </a:xfrm>
        <a:custGeom>
          <a:avLst/>
          <a:gdLst/>
          <a:ahLst/>
          <a:cxnLst/>
          <a:rect l="0" t="0" r="0" b="0"/>
          <a:pathLst>
            <a:path>
              <a:moveTo>
                <a:pt x="0" y="0"/>
              </a:moveTo>
              <a:lnTo>
                <a:pt x="0" y="2132042"/>
              </a:lnTo>
              <a:lnTo>
                <a:pt x="108668" y="2132042"/>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1FE83162-1996-4CB0-B25C-687D3DE4A4C5}">
      <dsp:nvSpPr>
        <dsp:cNvPr id="0" name=""/>
        <dsp:cNvSpPr/>
      </dsp:nvSpPr>
      <dsp:spPr>
        <a:xfrm>
          <a:off x="1501047" y="2769371"/>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2.5</a:t>
          </a:r>
          <a:endParaRPr lang="en-US" sz="2100" kern="1200" dirty="0"/>
        </a:p>
      </dsp:txBody>
      <dsp:txXfrm>
        <a:off x="1511907" y="2780231"/>
        <a:ext cx="571544" cy="349070"/>
      </dsp:txXfrm>
    </dsp:sp>
    <dsp:sp modelId="{63A83BC9-7299-4032-8446-391AEE7D1A09}">
      <dsp:nvSpPr>
        <dsp:cNvPr id="0" name=""/>
        <dsp:cNvSpPr/>
      </dsp:nvSpPr>
      <dsp:spPr>
        <a:xfrm>
          <a:off x="2555794" y="222729"/>
          <a:ext cx="1063796" cy="594239"/>
        </a:xfrm>
        <a:prstGeom prst="roundRect">
          <a:avLst>
            <a:gd name="adj" fmla="val 10000"/>
          </a:avLst>
        </a:prstGeom>
        <a:solidFill>
          <a:srgbClr val="0066FF"/>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1" kern="1200" dirty="0" smtClean="0"/>
            <a:t>Instructional Delivery</a:t>
          </a:r>
          <a:endParaRPr lang="en-US" sz="1200" b="1" kern="1200" dirty="0"/>
        </a:p>
      </dsp:txBody>
      <dsp:txXfrm>
        <a:off x="2573199" y="240134"/>
        <a:ext cx="1028986" cy="559429"/>
      </dsp:txXfrm>
    </dsp:sp>
    <dsp:sp modelId="{61D0A2C9-40FF-45F8-B07D-9ACEF2D5AE02}">
      <dsp:nvSpPr>
        <dsp:cNvPr id="0" name=""/>
        <dsp:cNvSpPr/>
      </dsp:nvSpPr>
      <dsp:spPr>
        <a:xfrm>
          <a:off x="2662173" y="816968"/>
          <a:ext cx="106379" cy="278092"/>
        </a:xfrm>
        <a:custGeom>
          <a:avLst/>
          <a:gdLst/>
          <a:ahLst/>
          <a:cxnLst/>
          <a:rect l="0" t="0" r="0" b="0"/>
          <a:pathLst>
            <a:path>
              <a:moveTo>
                <a:pt x="0" y="0"/>
              </a:moveTo>
              <a:lnTo>
                <a:pt x="0" y="278092"/>
              </a:lnTo>
              <a:lnTo>
                <a:pt x="106379" y="278092"/>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FE538D04-7CDF-4333-B268-ACA49E895190}">
      <dsp:nvSpPr>
        <dsp:cNvPr id="0" name=""/>
        <dsp:cNvSpPr/>
      </dsp:nvSpPr>
      <dsp:spPr>
        <a:xfrm>
          <a:off x="2768553" y="909666"/>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3.1</a:t>
          </a:r>
          <a:endParaRPr lang="en-US" sz="2100" kern="1200" dirty="0"/>
        </a:p>
      </dsp:txBody>
      <dsp:txXfrm>
        <a:off x="2779413" y="920526"/>
        <a:ext cx="571544" cy="349070"/>
      </dsp:txXfrm>
    </dsp:sp>
    <dsp:sp modelId="{FCD53BF1-123A-4BAE-AFEE-4F9D109A14D0}">
      <dsp:nvSpPr>
        <dsp:cNvPr id="0" name=""/>
        <dsp:cNvSpPr/>
      </dsp:nvSpPr>
      <dsp:spPr>
        <a:xfrm>
          <a:off x="2662173" y="816968"/>
          <a:ext cx="106379" cy="741580"/>
        </a:xfrm>
        <a:custGeom>
          <a:avLst/>
          <a:gdLst/>
          <a:ahLst/>
          <a:cxnLst/>
          <a:rect l="0" t="0" r="0" b="0"/>
          <a:pathLst>
            <a:path>
              <a:moveTo>
                <a:pt x="0" y="0"/>
              </a:moveTo>
              <a:lnTo>
                <a:pt x="0" y="741580"/>
              </a:lnTo>
              <a:lnTo>
                <a:pt x="106379" y="741580"/>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3B838647-9642-4FBB-82EA-9EDF40E8A69F}">
      <dsp:nvSpPr>
        <dsp:cNvPr id="0" name=""/>
        <dsp:cNvSpPr/>
      </dsp:nvSpPr>
      <dsp:spPr>
        <a:xfrm>
          <a:off x="2768553" y="1373153"/>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3.2</a:t>
          </a:r>
          <a:endParaRPr lang="en-US" sz="2100" kern="1200" dirty="0"/>
        </a:p>
      </dsp:txBody>
      <dsp:txXfrm>
        <a:off x="2779413" y="1384013"/>
        <a:ext cx="571544" cy="349070"/>
      </dsp:txXfrm>
    </dsp:sp>
    <dsp:sp modelId="{A01019D7-8601-4343-8263-6FE3A0AD485D}">
      <dsp:nvSpPr>
        <dsp:cNvPr id="0" name=""/>
        <dsp:cNvSpPr/>
      </dsp:nvSpPr>
      <dsp:spPr>
        <a:xfrm>
          <a:off x="2662173" y="816968"/>
          <a:ext cx="106379" cy="1205067"/>
        </a:xfrm>
        <a:custGeom>
          <a:avLst/>
          <a:gdLst/>
          <a:ahLst/>
          <a:cxnLst/>
          <a:rect l="0" t="0" r="0" b="0"/>
          <a:pathLst>
            <a:path>
              <a:moveTo>
                <a:pt x="0" y="0"/>
              </a:moveTo>
              <a:lnTo>
                <a:pt x="0" y="1205067"/>
              </a:lnTo>
              <a:lnTo>
                <a:pt x="106379" y="1205067"/>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672BA638-A2F6-4BBB-B23E-20A35219D04C}">
      <dsp:nvSpPr>
        <dsp:cNvPr id="0" name=""/>
        <dsp:cNvSpPr/>
      </dsp:nvSpPr>
      <dsp:spPr>
        <a:xfrm>
          <a:off x="2768553" y="1836641"/>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3.3</a:t>
          </a:r>
          <a:endParaRPr lang="en-US" sz="2100" kern="1200" dirty="0"/>
        </a:p>
      </dsp:txBody>
      <dsp:txXfrm>
        <a:off x="2779413" y="1847501"/>
        <a:ext cx="571544" cy="349070"/>
      </dsp:txXfrm>
    </dsp:sp>
    <dsp:sp modelId="{4B8C9AC9-2123-4855-B4BA-3827626ACEDA}">
      <dsp:nvSpPr>
        <dsp:cNvPr id="0" name=""/>
        <dsp:cNvSpPr/>
      </dsp:nvSpPr>
      <dsp:spPr>
        <a:xfrm>
          <a:off x="2662173" y="816968"/>
          <a:ext cx="106379" cy="1668555"/>
        </a:xfrm>
        <a:custGeom>
          <a:avLst/>
          <a:gdLst/>
          <a:ahLst/>
          <a:cxnLst/>
          <a:rect l="0" t="0" r="0" b="0"/>
          <a:pathLst>
            <a:path>
              <a:moveTo>
                <a:pt x="0" y="0"/>
              </a:moveTo>
              <a:lnTo>
                <a:pt x="0" y="1668555"/>
              </a:lnTo>
              <a:lnTo>
                <a:pt x="106379" y="1668555"/>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60C7818C-1D84-4E9F-A8AD-2202E1EBCEBF}">
      <dsp:nvSpPr>
        <dsp:cNvPr id="0" name=""/>
        <dsp:cNvSpPr/>
      </dsp:nvSpPr>
      <dsp:spPr>
        <a:xfrm>
          <a:off x="2768553" y="2300128"/>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3.4</a:t>
          </a:r>
          <a:endParaRPr lang="en-US" sz="2100" kern="1200" dirty="0"/>
        </a:p>
      </dsp:txBody>
      <dsp:txXfrm>
        <a:off x="2779413" y="2310988"/>
        <a:ext cx="571544" cy="349070"/>
      </dsp:txXfrm>
    </dsp:sp>
    <dsp:sp modelId="{99C778B2-825F-4EE0-A3CC-43DC71B39F95}">
      <dsp:nvSpPr>
        <dsp:cNvPr id="0" name=""/>
        <dsp:cNvSpPr/>
      </dsp:nvSpPr>
      <dsp:spPr>
        <a:xfrm>
          <a:off x="2662173" y="816968"/>
          <a:ext cx="106379" cy="2132042"/>
        </a:xfrm>
        <a:custGeom>
          <a:avLst/>
          <a:gdLst/>
          <a:ahLst/>
          <a:cxnLst/>
          <a:rect l="0" t="0" r="0" b="0"/>
          <a:pathLst>
            <a:path>
              <a:moveTo>
                <a:pt x="0" y="0"/>
              </a:moveTo>
              <a:lnTo>
                <a:pt x="0" y="2132042"/>
              </a:lnTo>
              <a:lnTo>
                <a:pt x="106379" y="2132042"/>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F61C0114-0E6D-497A-886E-A18478524A29}">
      <dsp:nvSpPr>
        <dsp:cNvPr id="0" name=""/>
        <dsp:cNvSpPr/>
      </dsp:nvSpPr>
      <dsp:spPr>
        <a:xfrm>
          <a:off x="2768553" y="2763616"/>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3.5</a:t>
          </a:r>
          <a:endParaRPr lang="en-US" sz="2100" kern="1200" dirty="0"/>
        </a:p>
      </dsp:txBody>
      <dsp:txXfrm>
        <a:off x="2779413" y="2774476"/>
        <a:ext cx="571544" cy="349070"/>
      </dsp:txXfrm>
    </dsp:sp>
    <dsp:sp modelId="{4C9CEA11-267F-4A20-85AE-1C2FA6BB0AE9}">
      <dsp:nvSpPr>
        <dsp:cNvPr id="0" name=""/>
        <dsp:cNvSpPr/>
      </dsp:nvSpPr>
      <dsp:spPr>
        <a:xfrm>
          <a:off x="2662173" y="816968"/>
          <a:ext cx="106379" cy="2595530"/>
        </a:xfrm>
        <a:custGeom>
          <a:avLst/>
          <a:gdLst/>
          <a:ahLst/>
          <a:cxnLst/>
          <a:rect l="0" t="0" r="0" b="0"/>
          <a:pathLst>
            <a:path>
              <a:moveTo>
                <a:pt x="0" y="0"/>
              </a:moveTo>
              <a:lnTo>
                <a:pt x="0" y="2595530"/>
              </a:lnTo>
              <a:lnTo>
                <a:pt x="106379" y="2595530"/>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79C4B83A-AE60-485D-BDEB-D46524EEC552}">
      <dsp:nvSpPr>
        <dsp:cNvPr id="0" name=""/>
        <dsp:cNvSpPr/>
      </dsp:nvSpPr>
      <dsp:spPr>
        <a:xfrm>
          <a:off x="2768553" y="3227104"/>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3.6</a:t>
          </a:r>
          <a:endParaRPr lang="en-US" sz="2100" kern="1200" dirty="0"/>
        </a:p>
      </dsp:txBody>
      <dsp:txXfrm>
        <a:off x="2779413" y="3237964"/>
        <a:ext cx="571544" cy="349070"/>
      </dsp:txXfrm>
    </dsp:sp>
    <dsp:sp modelId="{85B69B22-4CE1-4E9D-AE59-D9412DB141F0}">
      <dsp:nvSpPr>
        <dsp:cNvPr id="0" name=""/>
        <dsp:cNvSpPr/>
      </dsp:nvSpPr>
      <dsp:spPr>
        <a:xfrm>
          <a:off x="2662173" y="816968"/>
          <a:ext cx="106379" cy="3059018"/>
        </a:xfrm>
        <a:custGeom>
          <a:avLst/>
          <a:gdLst/>
          <a:ahLst/>
          <a:cxnLst/>
          <a:rect l="0" t="0" r="0" b="0"/>
          <a:pathLst>
            <a:path>
              <a:moveTo>
                <a:pt x="0" y="0"/>
              </a:moveTo>
              <a:lnTo>
                <a:pt x="0" y="3059018"/>
              </a:lnTo>
              <a:lnTo>
                <a:pt x="106379" y="3059018"/>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D61CBAF4-3995-44C4-8D2E-B39C32310EA1}">
      <dsp:nvSpPr>
        <dsp:cNvPr id="0" name=""/>
        <dsp:cNvSpPr/>
      </dsp:nvSpPr>
      <dsp:spPr>
        <a:xfrm>
          <a:off x="2768553" y="3690591"/>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3.7</a:t>
          </a:r>
          <a:endParaRPr lang="en-US" sz="2100" kern="1200" dirty="0"/>
        </a:p>
      </dsp:txBody>
      <dsp:txXfrm>
        <a:off x="2779413" y="3701451"/>
        <a:ext cx="571544" cy="349070"/>
      </dsp:txXfrm>
    </dsp:sp>
    <dsp:sp modelId="{8C5A7EE5-EFF8-4D67-9270-0FF0F4752345}">
      <dsp:nvSpPr>
        <dsp:cNvPr id="0" name=""/>
        <dsp:cNvSpPr/>
      </dsp:nvSpPr>
      <dsp:spPr>
        <a:xfrm>
          <a:off x="3804986" y="222729"/>
          <a:ext cx="1055142" cy="823016"/>
        </a:xfrm>
        <a:prstGeom prst="roundRect">
          <a:avLst>
            <a:gd name="adj" fmla="val 10000"/>
          </a:avLst>
        </a:prstGeom>
        <a:solidFill>
          <a:srgbClr val="0066FF"/>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1" kern="1200" dirty="0" smtClean="0"/>
            <a:t>Assessment of and for Student Learning</a:t>
          </a:r>
          <a:endParaRPr lang="en-US" sz="1200" b="1" kern="1200" dirty="0"/>
        </a:p>
      </dsp:txBody>
      <dsp:txXfrm>
        <a:off x="3829091" y="246834"/>
        <a:ext cx="1006932" cy="774806"/>
      </dsp:txXfrm>
    </dsp:sp>
    <dsp:sp modelId="{398414C8-D4E7-4CE6-9A98-C64593954AAF}">
      <dsp:nvSpPr>
        <dsp:cNvPr id="0" name=""/>
        <dsp:cNvSpPr/>
      </dsp:nvSpPr>
      <dsp:spPr>
        <a:xfrm>
          <a:off x="3910500" y="1045746"/>
          <a:ext cx="105514" cy="278092"/>
        </a:xfrm>
        <a:custGeom>
          <a:avLst/>
          <a:gdLst/>
          <a:ahLst/>
          <a:cxnLst/>
          <a:rect l="0" t="0" r="0" b="0"/>
          <a:pathLst>
            <a:path>
              <a:moveTo>
                <a:pt x="0" y="0"/>
              </a:moveTo>
              <a:lnTo>
                <a:pt x="0" y="278092"/>
              </a:lnTo>
              <a:lnTo>
                <a:pt x="105514" y="278092"/>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7E3C09CB-BE16-4857-B548-F81776841774}">
      <dsp:nvSpPr>
        <dsp:cNvPr id="0" name=""/>
        <dsp:cNvSpPr/>
      </dsp:nvSpPr>
      <dsp:spPr>
        <a:xfrm>
          <a:off x="4016014" y="1138443"/>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4.1</a:t>
          </a:r>
          <a:endParaRPr lang="en-US" sz="2100" kern="1200" dirty="0"/>
        </a:p>
      </dsp:txBody>
      <dsp:txXfrm>
        <a:off x="4026874" y="1149303"/>
        <a:ext cx="571544" cy="349070"/>
      </dsp:txXfrm>
    </dsp:sp>
    <dsp:sp modelId="{25B9C157-0D6E-442F-9230-96CF726139FD}">
      <dsp:nvSpPr>
        <dsp:cNvPr id="0" name=""/>
        <dsp:cNvSpPr/>
      </dsp:nvSpPr>
      <dsp:spPr>
        <a:xfrm>
          <a:off x="3910500" y="1045746"/>
          <a:ext cx="105514" cy="741580"/>
        </a:xfrm>
        <a:custGeom>
          <a:avLst/>
          <a:gdLst/>
          <a:ahLst/>
          <a:cxnLst/>
          <a:rect l="0" t="0" r="0" b="0"/>
          <a:pathLst>
            <a:path>
              <a:moveTo>
                <a:pt x="0" y="0"/>
              </a:moveTo>
              <a:lnTo>
                <a:pt x="0" y="741580"/>
              </a:lnTo>
              <a:lnTo>
                <a:pt x="105514" y="741580"/>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4AF59A60-ADEA-42D8-BBAF-33709243F1D4}">
      <dsp:nvSpPr>
        <dsp:cNvPr id="0" name=""/>
        <dsp:cNvSpPr/>
      </dsp:nvSpPr>
      <dsp:spPr>
        <a:xfrm>
          <a:off x="4016014" y="1601931"/>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4.2</a:t>
          </a:r>
          <a:endParaRPr lang="en-US" sz="2100" kern="1200" dirty="0"/>
        </a:p>
      </dsp:txBody>
      <dsp:txXfrm>
        <a:off x="4026874" y="1612791"/>
        <a:ext cx="571544" cy="349070"/>
      </dsp:txXfrm>
    </dsp:sp>
    <dsp:sp modelId="{F109C890-481C-423F-966F-40B3731D4C17}">
      <dsp:nvSpPr>
        <dsp:cNvPr id="0" name=""/>
        <dsp:cNvSpPr/>
      </dsp:nvSpPr>
      <dsp:spPr>
        <a:xfrm>
          <a:off x="3910500" y="1045746"/>
          <a:ext cx="105514" cy="1205067"/>
        </a:xfrm>
        <a:custGeom>
          <a:avLst/>
          <a:gdLst/>
          <a:ahLst/>
          <a:cxnLst/>
          <a:rect l="0" t="0" r="0" b="0"/>
          <a:pathLst>
            <a:path>
              <a:moveTo>
                <a:pt x="0" y="0"/>
              </a:moveTo>
              <a:lnTo>
                <a:pt x="0" y="1205067"/>
              </a:lnTo>
              <a:lnTo>
                <a:pt x="105514" y="1205067"/>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10826DCF-DEF4-4649-A91B-5141EAAD7E9D}">
      <dsp:nvSpPr>
        <dsp:cNvPr id="0" name=""/>
        <dsp:cNvSpPr/>
      </dsp:nvSpPr>
      <dsp:spPr>
        <a:xfrm>
          <a:off x="4016014" y="2065418"/>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4.3</a:t>
          </a:r>
          <a:endParaRPr lang="en-US" sz="2100" kern="1200" dirty="0"/>
        </a:p>
      </dsp:txBody>
      <dsp:txXfrm>
        <a:off x="4026874" y="2076278"/>
        <a:ext cx="571544" cy="349070"/>
      </dsp:txXfrm>
    </dsp:sp>
    <dsp:sp modelId="{827E6340-9AA7-415B-AC88-20C303E50EA7}">
      <dsp:nvSpPr>
        <dsp:cNvPr id="0" name=""/>
        <dsp:cNvSpPr/>
      </dsp:nvSpPr>
      <dsp:spPr>
        <a:xfrm>
          <a:off x="3910500" y="1045746"/>
          <a:ext cx="105514" cy="1668555"/>
        </a:xfrm>
        <a:custGeom>
          <a:avLst/>
          <a:gdLst/>
          <a:ahLst/>
          <a:cxnLst/>
          <a:rect l="0" t="0" r="0" b="0"/>
          <a:pathLst>
            <a:path>
              <a:moveTo>
                <a:pt x="0" y="0"/>
              </a:moveTo>
              <a:lnTo>
                <a:pt x="0" y="1668555"/>
              </a:lnTo>
              <a:lnTo>
                <a:pt x="105514" y="1668555"/>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F9A72E87-F3BA-4134-9556-5FD6F92E3EDF}">
      <dsp:nvSpPr>
        <dsp:cNvPr id="0" name=""/>
        <dsp:cNvSpPr/>
      </dsp:nvSpPr>
      <dsp:spPr>
        <a:xfrm>
          <a:off x="4016014" y="2528906"/>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4.4</a:t>
          </a:r>
          <a:endParaRPr lang="en-US" sz="2100" kern="1200" dirty="0"/>
        </a:p>
      </dsp:txBody>
      <dsp:txXfrm>
        <a:off x="4026874" y="2539766"/>
        <a:ext cx="571544" cy="349070"/>
      </dsp:txXfrm>
    </dsp:sp>
    <dsp:sp modelId="{B11331CB-0690-4DF2-9C42-7CF3687E1581}">
      <dsp:nvSpPr>
        <dsp:cNvPr id="0" name=""/>
        <dsp:cNvSpPr/>
      </dsp:nvSpPr>
      <dsp:spPr>
        <a:xfrm>
          <a:off x="3910500" y="1045746"/>
          <a:ext cx="105514" cy="2132042"/>
        </a:xfrm>
        <a:custGeom>
          <a:avLst/>
          <a:gdLst/>
          <a:ahLst/>
          <a:cxnLst/>
          <a:rect l="0" t="0" r="0" b="0"/>
          <a:pathLst>
            <a:path>
              <a:moveTo>
                <a:pt x="0" y="0"/>
              </a:moveTo>
              <a:lnTo>
                <a:pt x="0" y="2132042"/>
              </a:lnTo>
              <a:lnTo>
                <a:pt x="105514" y="2132042"/>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BE499613-60B3-4406-A3B7-8F3404F02B44}">
      <dsp:nvSpPr>
        <dsp:cNvPr id="0" name=""/>
        <dsp:cNvSpPr/>
      </dsp:nvSpPr>
      <dsp:spPr>
        <a:xfrm>
          <a:off x="4016014" y="2992393"/>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4.5</a:t>
          </a:r>
          <a:endParaRPr lang="en-US" sz="2100" kern="1200" dirty="0"/>
        </a:p>
      </dsp:txBody>
      <dsp:txXfrm>
        <a:off x="4026874" y="3003253"/>
        <a:ext cx="571544" cy="349070"/>
      </dsp:txXfrm>
    </dsp:sp>
    <dsp:sp modelId="{ED7FDA76-CE45-4316-BB1D-89F512362C48}">
      <dsp:nvSpPr>
        <dsp:cNvPr id="0" name=""/>
        <dsp:cNvSpPr/>
      </dsp:nvSpPr>
      <dsp:spPr>
        <a:xfrm>
          <a:off x="3910500" y="1045746"/>
          <a:ext cx="105514" cy="2595530"/>
        </a:xfrm>
        <a:custGeom>
          <a:avLst/>
          <a:gdLst/>
          <a:ahLst/>
          <a:cxnLst/>
          <a:rect l="0" t="0" r="0" b="0"/>
          <a:pathLst>
            <a:path>
              <a:moveTo>
                <a:pt x="0" y="0"/>
              </a:moveTo>
              <a:lnTo>
                <a:pt x="0" y="2595530"/>
              </a:lnTo>
              <a:lnTo>
                <a:pt x="105514" y="2595530"/>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05A2AE53-014A-43BE-8C55-83E420BD214B}">
      <dsp:nvSpPr>
        <dsp:cNvPr id="0" name=""/>
        <dsp:cNvSpPr/>
      </dsp:nvSpPr>
      <dsp:spPr>
        <a:xfrm>
          <a:off x="4016014" y="3455881"/>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4.6</a:t>
          </a:r>
          <a:endParaRPr lang="en-US" sz="2100" kern="1200" dirty="0"/>
        </a:p>
      </dsp:txBody>
      <dsp:txXfrm>
        <a:off x="4026874" y="3466741"/>
        <a:ext cx="571544" cy="349070"/>
      </dsp:txXfrm>
    </dsp:sp>
    <dsp:sp modelId="{C2805C4B-BC27-4085-BA27-9F76D9B290DF}">
      <dsp:nvSpPr>
        <dsp:cNvPr id="0" name=""/>
        <dsp:cNvSpPr/>
      </dsp:nvSpPr>
      <dsp:spPr>
        <a:xfrm>
          <a:off x="3910500" y="1045746"/>
          <a:ext cx="105514" cy="3059018"/>
        </a:xfrm>
        <a:custGeom>
          <a:avLst/>
          <a:gdLst/>
          <a:ahLst/>
          <a:cxnLst/>
          <a:rect l="0" t="0" r="0" b="0"/>
          <a:pathLst>
            <a:path>
              <a:moveTo>
                <a:pt x="0" y="0"/>
              </a:moveTo>
              <a:lnTo>
                <a:pt x="0" y="3059018"/>
              </a:lnTo>
              <a:lnTo>
                <a:pt x="105514" y="3059018"/>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FFC5D603-EB6E-4BC5-B3ED-E9C59034670D}">
      <dsp:nvSpPr>
        <dsp:cNvPr id="0" name=""/>
        <dsp:cNvSpPr/>
      </dsp:nvSpPr>
      <dsp:spPr>
        <a:xfrm>
          <a:off x="4016014" y="3919369"/>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4.7</a:t>
          </a:r>
          <a:endParaRPr lang="en-US" sz="2100" kern="1200" dirty="0"/>
        </a:p>
      </dsp:txBody>
      <dsp:txXfrm>
        <a:off x="4026874" y="3930229"/>
        <a:ext cx="571544" cy="349070"/>
      </dsp:txXfrm>
    </dsp:sp>
    <dsp:sp modelId="{0EC6FB5C-34AF-4790-9D6C-23313E9AFE71}">
      <dsp:nvSpPr>
        <dsp:cNvPr id="0" name=""/>
        <dsp:cNvSpPr/>
      </dsp:nvSpPr>
      <dsp:spPr>
        <a:xfrm>
          <a:off x="5045523" y="222729"/>
          <a:ext cx="1047533" cy="610887"/>
        </a:xfrm>
        <a:prstGeom prst="roundRect">
          <a:avLst>
            <a:gd name="adj" fmla="val 10000"/>
          </a:avLst>
        </a:prstGeom>
        <a:solidFill>
          <a:srgbClr val="0066FF"/>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1" kern="1200" dirty="0" smtClean="0"/>
            <a:t>Learning Environment</a:t>
          </a:r>
          <a:endParaRPr lang="en-US" sz="1200" b="1" kern="1200" dirty="0"/>
        </a:p>
      </dsp:txBody>
      <dsp:txXfrm>
        <a:off x="5063415" y="240621"/>
        <a:ext cx="1011749" cy="575103"/>
      </dsp:txXfrm>
    </dsp:sp>
    <dsp:sp modelId="{03FB5CCA-C7B2-439C-8D62-DCA37E5C87AE}">
      <dsp:nvSpPr>
        <dsp:cNvPr id="0" name=""/>
        <dsp:cNvSpPr/>
      </dsp:nvSpPr>
      <dsp:spPr>
        <a:xfrm>
          <a:off x="5150277" y="833617"/>
          <a:ext cx="104753" cy="278092"/>
        </a:xfrm>
        <a:custGeom>
          <a:avLst/>
          <a:gdLst/>
          <a:ahLst/>
          <a:cxnLst/>
          <a:rect l="0" t="0" r="0" b="0"/>
          <a:pathLst>
            <a:path>
              <a:moveTo>
                <a:pt x="0" y="0"/>
              </a:moveTo>
              <a:lnTo>
                <a:pt x="0" y="278092"/>
              </a:lnTo>
              <a:lnTo>
                <a:pt x="104753" y="278092"/>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FEF451A7-B9D2-4750-9568-225CBDF46251}">
      <dsp:nvSpPr>
        <dsp:cNvPr id="0" name=""/>
        <dsp:cNvSpPr/>
      </dsp:nvSpPr>
      <dsp:spPr>
        <a:xfrm>
          <a:off x="5255030" y="926314"/>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5.1</a:t>
          </a:r>
          <a:endParaRPr lang="en-US" sz="2100" kern="1200" dirty="0"/>
        </a:p>
      </dsp:txBody>
      <dsp:txXfrm>
        <a:off x="5265890" y="937174"/>
        <a:ext cx="571544" cy="349070"/>
      </dsp:txXfrm>
    </dsp:sp>
    <dsp:sp modelId="{873F236D-1B77-4FE9-9141-8CC90055F14A}">
      <dsp:nvSpPr>
        <dsp:cNvPr id="0" name=""/>
        <dsp:cNvSpPr/>
      </dsp:nvSpPr>
      <dsp:spPr>
        <a:xfrm>
          <a:off x="5150277" y="833617"/>
          <a:ext cx="104753" cy="741580"/>
        </a:xfrm>
        <a:custGeom>
          <a:avLst/>
          <a:gdLst/>
          <a:ahLst/>
          <a:cxnLst/>
          <a:rect l="0" t="0" r="0" b="0"/>
          <a:pathLst>
            <a:path>
              <a:moveTo>
                <a:pt x="0" y="0"/>
              </a:moveTo>
              <a:lnTo>
                <a:pt x="0" y="741580"/>
              </a:lnTo>
              <a:lnTo>
                <a:pt x="104753" y="741580"/>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3DA0F077-7A7C-42CF-81FE-94D73E6CBB42}">
      <dsp:nvSpPr>
        <dsp:cNvPr id="0" name=""/>
        <dsp:cNvSpPr/>
      </dsp:nvSpPr>
      <dsp:spPr>
        <a:xfrm>
          <a:off x="5255030" y="1389802"/>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5.2</a:t>
          </a:r>
          <a:endParaRPr lang="en-US" sz="2100" kern="1200" dirty="0"/>
        </a:p>
      </dsp:txBody>
      <dsp:txXfrm>
        <a:off x="5265890" y="1400662"/>
        <a:ext cx="571544" cy="349070"/>
      </dsp:txXfrm>
    </dsp:sp>
    <dsp:sp modelId="{FD7DE419-C131-4428-A338-BC87EAD760D2}">
      <dsp:nvSpPr>
        <dsp:cNvPr id="0" name=""/>
        <dsp:cNvSpPr/>
      </dsp:nvSpPr>
      <dsp:spPr>
        <a:xfrm>
          <a:off x="5150277" y="833617"/>
          <a:ext cx="104753" cy="1205067"/>
        </a:xfrm>
        <a:custGeom>
          <a:avLst/>
          <a:gdLst/>
          <a:ahLst/>
          <a:cxnLst/>
          <a:rect l="0" t="0" r="0" b="0"/>
          <a:pathLst>
            <a:path>
              <a:moveTo>
                <a:pt x="0" y="0"/>
              </a:moveTo>
              <a:lnTo>
                <a:pt x="0" y="1205067"/>
              </a:lnTo>
              <a:lnTo>
                <a:pt x="104753" y="1205067"/>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09C0C2FF-CF94-43EB-BD79-1C6F3952115D}">
      <dsp:nvSpPr>
        <dsp:cNvPr id="0" name=""/>
        <dsp:cNvSpPr/>
      </dsp:nvSpPr>
      <dsp:spPr>
        <a:xfrm>
          <a:off x="5255030" y="1853289"/>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5.3</a:t>
          </a:r>
          <a:endParaRPr lang="en-US" sz="2100" kern="1200" dirty="0"/>
        </a:p>
      </dsp:txBody>
      <dsp:txXfrm>
        <a:off x="5265890" y="1864149"/>
        <a:ext cx="571544" cy="349070"/>
      </dsp:txXfrm>
    </dsp:sp>
    <dsp:sp modelId="{98105576-20DF-45B0-AC12-FA68595A1C9A}">
      <dsp:nvSpPr>
        <dsp:cNvPr id="0" name=""/>
        <dsp:cNvSpPr/>
      </dsp:nvSpPr>
      <dsp:spPr>
        <a:xfrm>
          <a:off x="5150277" y="833617"/>
          <a:ext cx="104753" cy="1668555"/>
        </a:xfrm>
        <a:custGeom>
          <a:avLst/>
          <a:gdLst/>
          <a:ahLst/>
          <a:cxnLst/>
          <a:rect l="0" t="0" r="0" b="0"/>
          <a:pathLst>
            <a:path>
              <a:moveTo>
                <a:pt x="0" y="0"/>
              </a:moveTo>
              <a:lnTo>
                <a:pt x="0" y="1668555"/>
              </a:lnTo>
              <a:lnTo>
                <a:pt x="104753" y="1668555"/>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757931B5-09D3-43AD-AB81-A7BCF816ABBF}">
      <dsp:nvSpPr>
        <dsp:cNvPr id="0" name=""/>
        <dsp:cNvSpPr/>
      </dsp:nvSpPr>
      <dsp:spPr>
        <a:xfrm>
          <a:off x="5255030" y="2316777"/>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5.4</a:t>
          </a:r>
          <a:endParaRPr lang="en-US" sz="2100" kern="1200" dirty="0"/>
        </a:p>
      </dsp:txBody>
      <dsp:txXfrm>
        <a:off x="5265890" y="2327637"/>
        <a:ext cx="571544" cy="349070"/>
      </dsp:txXfrm>
    </dsp:sp>
    <dsp:sp modelId="{0D19EB41-9A43-499D-B080-81AD95DEAB0E}">
      <dsp:nvSpPr>
        <dsp:cNvPr id="0" name=""/>
        <dsp:cNvSpPr/>
      </dsp:nvSpPr>
      <dsp:spPr>
        <a:xfrm>
          <a:off x="5150277" y="833617"/>
          <a:ext cx="104753" cy="2132042"/>
        </a:xfrm>
        <a:custGeom>
          <a:avLst/>
          <a:gdLst/>
          <a:ahLst/>
          <a:cxnLst/>
          <a:rect l="0" t="0" r="0" b="0"/>
          <a:pathLst>
            <a:path>
              <a:moveTo>
                <a:pt x="0" y="0"/>
              </a:moveTo>
              <a:lnTo>
                <a:pt x="0" y="2132042"/>
              </a:lnTo>
              <a:lnTo>
                <a:pt x="104753" y="2132042"/>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7BA5DFF4-9114-4C1B-8869-9E2716C47B96}">
      <dsp:nvSpPr>
        <dsp:cNvPr id="0" name=""/>
        <dsp:cNvSpPr/>
      </dsp:nvSpPr>
      <dsp:spPr>
        <a:xfrm>
          <a:off x="5255030" y="2780264"/>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5.5</a:t>
          </a:r>
          <a:endParaRPr lang="en-US" sz="2100" kern="1200" dirty="0"/>
        </a:p>
      </dsp:txBody>
      <dsp:txXfrm>
        <a:off x="5265890" y="2791124"/>
        <a:ext cx="571544" cy="349070"/>
      </dsp:txXfrm>
    </dsp:sp>
    <dsp:sp modelId="{2E990622-3A78-4FEB-8293-DDF86F4E0298}">
      <dsp:nvSpPr>
        <dsp:cNvPr id="0" name=""/>
        <dsp:cNvSpPr/>
      </dsp:nvSpPr>
      <dsp:spPr>
        <a:xfrm>
          <a:off x="5150277" y="833617"/>
          <a:ext cx="104753" cy="2595530"/>
        </a:xfrm>
        <a:custGeom>
          <a:avLst/>
          <a:gdLst/>
          <a:ahLst/>
          <a:cxnLst/>
          <a:rect l="0" t="0" r="0" b="0"/>
          <a:pathLst>
            <a:path>
              <a:moveTo>
                <a:pt x="0" y="0"/>
              </a:moveTo>
              <a:lnTo>
                <a:pt x="0" y="2595530"/>
              </a:lnTo>
              <a:lnTo>
                <a:pt x="104753" y="2595530"/>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22812868-F39E-4E5E-9FD9-87E0418D5DB9}">
      <dsp:nvSpPr>
        <dsp:cNvPr id="0" name=""/>
        <dsp:cNvSpPr/>
      </dsp:nvSpPr>
      <dsp:spPr>
        <a:xfrm>
          <a:off x="5255030" y="3243752"/>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5.6</a:t>
          </a:r>
          <a:endParaRPr lang="en-US" sz="2100" kern="1200" dirty="0"/>
        </a:p>
      </dsp:txBody>
      <dsp:txXfrm>
        <a:off x="5265890" y="3254612"/>
        <a:ext cx="571544" cy="349070"/>
      </dsp:txXfrm>
    </dsp:sp>
    <dsp:sp modelId="{A8BFD3BB-5BC2-4581-A1E6-268D04CDE73D}">
      <dsp:nvSpPr>
        <dsp:cNvPr id="0" name=""/>
        <dsp:cNvSpPr/>
      </dsp:nvSpPr>
      <dsp:spPr>
        <a:xfrm>
          <a:off x="5150277" y="833617"/>
          <a:ext cx="104753" cy="3059018"/>
        </a:xfrm>
        <a:custGeom>
          <a:avLst/>
          <a:gdLst/>
          <a:ahLst/>
          <a:cxnLst/>
          <a:rect l="0" t="0" r="0" b="0"/>
          <a:pathLst>
            <a:path>
              <a:moveTo>
                <a:pt x="0" y="0"/>
              </a:moveTo>
              <a:lnTo>
                <a:pt x="0" y="3059018"/>
              </a:lnTo>
              <a:lnTo>
                <a:pt x="104753" y="3059018"/>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045A9E6D-DC72-4101-B772-D97EC357C486}">
      <dsp:nvSpPr>
        <dsp:cNvPr id="0" name=""/>
        <dsp:cNvSpPr/>
      </dsp:nvSpPr>
      <dsp:spPr>
        <a:xfrm>
          <a:off x="5255030" y="3707240"/>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5.7</a:t>
          </a:r>
          <a:endParaRPr lang="en-US" sz="2100" kern="1200" dirty="0"/>
        </a:p>
      </dsp:txBody>
      <dsp:txXfrm>
        <a:off x="5265890" y="3718100"/>
        <a:ext cx="571544" cy="349070"/>
      </dsp:txXfrm>
    </dsp:sp>
    <dsp:sp modelId="{DEAF84BE-7C81-44D4-9521-48EB4517A66D}">
      <dsp:nvSpPr>
        <dsp:cNvPr id="0" name=""/>
        <dsp:cNvSpPr/>
      </dsp:nvSpPr>
      <dsp:spPr>
        <a:xfrm>
          <a:off x="5150277" y="833617"/>
          <a:ext cx="104753" cy="3522505"/>
        </a:xfrm>
        <a:custGeom>
          <a:avLst/>
          <a:gdLst/>
          <a:ahLst/>
          <a:cxnLst/>
          <a:rect l="0" t="0" r="0" b="0"/>
          <a:pathLst>
            <a:path>
              <a:moveTo>
                <a:pt x="0" y="0"/>
              </a:moveTo>
              <a:lnTo>
                <a:pt x="0" y="3522505"/>
              </a:lnTo>
              <a:lnTo>
                <a:pt x="104753" y="3522505"/>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229A1BF2-2EE4-4D1D-BD8C-9C4D1E4AEC9B}">
      <dsp:nvSpPr>
        <dsp:cNvPr id="0" name=""/>
        <dsp:cNvSpPr/>
      </dsp:nvSpPr>
      <dsp:spPr>
        <a:xfrm>
          <a:off x="5255030" y="4170727"/>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5.8</a:t>
          </a:r>
          <a:endParaRPr lang="en-US" sz="2100" kern="1200" dirty="0"/>
        </a:p>
      </dsp:txBody>
      <dsp:txXfrm>
        <a:off x="5265890" y="4181587"/>
        <a:ext cx="571544" cy="349070"/>
      </dsp:txXfrm>
    </dsp:sp>
    <dsp:sp modelId="{10D9F8FE-2469-4575-809F-65BE7020027A}">
      <dsp:nvSpPr>
        <dsp:cNvPr id="0" name=""/>
        <dsp:cNvSpPr/>
      </dsp:nvSpPr>
      <dsp:spPr>
        <a:xfrm>
          <a:off x="6278452" y="222729"/>
          <a:ext cx="1268354" cy="370790"/>
        </a:xfrm>
        <a:prstGeom prst="roundRect">
          <a:avLst>
            <a:gd name="adj" fmla="val 10000"/>
          </a:avLst>
        </a:prstGeom>
        <a:solidFill>
          <a:srgbClr val="0066FF"/>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1" kern="1200" dirty="0" smtClean="0"/>
            <a:t>Professionalism</a:t>
          </a:r>
          <a:endParaRPr lang="en-US" sz="1200" b="1" kern="1200" dirty="0"/>
        </a:p>
      </dsp:txBody>
      <dsp:txXfrm>
        <a:off x="6289312" y="233589"/>
        <a:ext cx="1246634" cy="349070"/>
      </dsp:txXfrm>
    </dsp:sp>
    <dsp:sp modelId="{CFAAAE25-6AC8-46C4-8512-62A74EA087BC}">
      <dsp:nvSpPr>
        <dsp:cNvPr id="0" name=""/>
        <dsp:cNvSpPr/>
      </dsp:nvSpPr>
      <dsp:spPr>
        <a:xfrm>
          <a:off x="6405288" y="593519"/>
          <a:ext cx="126835" cy="278092"/>
        </a:xfrm>
        <a:custGeom>
          <a:avLst/>
          <a:gdLst/>
          <a:ahLst/>
          <a:cxnLst/>
          <a:rect l="0" t="0" r="0" b="0"/>
          <a:pathLst>
            <a:path>
              <a:moveTo>
                <a:pt x="0" y="0"/>
              </a:moveTo>
              <a:lnTo>
                <a:pt x="0" y="278092"/>
              </a:lnTo>
              <a:lnTo>
                <a:pt x="126835" y="278092"/>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22AE71CC-171F-408E-A896-5FA038E706F6}">
      <dsp:nvSpPr>
        <dsp:cNvPr id="0" name=""/>
        <dsp:cNvSpPr/>
      </dsp:nvSpPr>
      <dsp:spPr>
        <a:xfrm>
          <a:off x="6532123" y="686216"/>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6.1</a:t>
          </a:r>
          <a:endParaRPr lang="en-US" sz="2100" kern="1200" dirty="0"/>
        </a:p>
      </dsp:txBody>
      <dsp:txXfrm>
        <a:off x="6542983" y="697076"/>
        <a:ext cx="571544" cy="349070"/>
      </dsp:txXfrm>
    </dsp:sp>
    <dsp:sp modelId="{7EB5A786-0D1A-4261-9411-2D13B0701EDA}">
      <dsp:nvSpPr>
        <dsp:cNvPr id="0" name=""/>
        <dsp:cNvSpPr/>
      </dsp:nvSpPr>
      <dsp:spPr>
        <a:xfrm>
          <a:off x="6405288" y="593519"/>
          <a:ext cx="126835" cy="741580"/>
        </a:xfrm>
        <a:custGeom>
          <a:avLst/>
          <a:gdLst/>
          <a:ahLst/>
          <a:cxnLst/>
          <a:rect l="0" t="0" r="0" b="0"/>
          <a:pathLst>
            <a:path>
              <a:moveTo>
                <a:pt x="0" y="0"/>
              </a:moveTo>
              <a:lnTo>
                <a:pt x="0" y="741580"/>
              </a:lnTo>
              <a:lnTo>
                <a:pt x="126835" y="741580"/>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525A4540-31BB-4F74-A17A-B2DDF5B15085}">
      <dsp:nvSpPr>
        <dsp:cNvPr id="0" name=""/>
        <dsp:cNvSpPr/>
      </dsp:nvSpPr>
      <dsp:spPr>
        <a:xfrm>
          <a:off x="6532123" y="1149704"/>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6.2</a:t>
          </a:r>
          <a:endParaRPr lang="en-US" sz="2100" kern="1200" dirty="0"/>
        </a:p>
      </dsp:txBody>
      <dsp:txXfrm>
        <a:off x="6542983" y="1160564"/>
        <a:ext cx="571544" cy="349070"/>
      </dsp:txXfrm>
    </dsp:sp>
    <dsp:sp modelId="{FC654087-0133-4F50-8351-B99EF25DC32D}">
      <dsp:nvSpPr>
        <dsp:cNvPr id="0" name=""/>
        <dsp:cNvSpPr/>
      </dsp:nvSpPr>
      <dsp:spPr>
        <a:xfrm>
          <a:off x="6405288" y="593519"/>
          <a:ext cx="126835" cy="1205067"/>
        </a:xfrm>
        <a:custGeom>
          <a:avLst/>
          <a:gdLst/>
          <a:ahLst/>
          <a:cxnLst/>
          <a:rect l="0" t="0" r="0" b="0"/>
          <a:pathLst>
            <a:path>
              <a:moveTo>
                <a:pt x="0" y="0"/>
              </a:moveTo>
              <a:lnTo>
                <a:pt x="0" y="1205067"/>
              </a:lnTo>
              <a:lnTo>
                <a:pt x="126835" y="1205067"/>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46D8FC59-4379-4A73-A9D6-D1369B5405CD}">
      <dsp:nvSpPr>
        <dsp:cNvPr id="0" name=""/>
        <dsp:cNvSpPr/>
      </dsp:nvSpPr>
      <dsp:spPr>
        <a:xfrm>
          <a:off x="6532123" y="1613192"/>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6.3</a:t>
          </a:r>
          <a:endParaRPr lang="en-US" sz="2100" kern="1200" dirty="0"/>
        </a:p>
      </dsp:txBody>
      <dsp:txXfrm>
        <a:off x="6542983" y="1624052"/>
        <a:ext cx="571544" cy="349070"/>
      </dsp:txXfrm>
    </dsp:sp>
    <dsp:sp modelId="{769A963F-D8E8-47E2-9DBF-BCF03256BE4D}">
      <dsp:nvSpPr>
        <dsp:cNvPr id="0" name=""/>
        <dsp:cNvSpPr/>
      </dsp:nvSpPr>
      <dsp:spPr>
        <a:xfrm>
          <a:off x="6405288" y="593519"/>
          <a:ext cx="126835" cy="1668555"/>
        </a:xfrm>
        <a:custGeom>
          <a:avLst/>
          <a:gdLst/>
          <a:ahLst/>
          <a:cxnLst/>
          <a:rect l="0" t="0" r="0" b="0"/>
          <a:pathLst>
            <a:path>
              <a:moveTo>
                <a:pt x="0" y="0"/>
              </a:moveTo>
              <a:lnTo>
                <a:pt x="0" y="1668555"/>
              </a:lnTo>
              <a:lnTo>
                <a:pt x="126835" y="1668555"/>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CD387537-EDA0-45BE-BD6D-C1C8D47FEDAA}">
      <dsp:nvSpPr>
        <dsp:cNvPr id="0" name=""/>
        <dsp:cNvSpPr/>
      </dsp:nvSpPr>
      <dsp:spPr>
        <a:xfrm>
          <a:off x="6532123" y="2076679"/>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6.4</a:t>
          </a:r>
          <a:endParaRPr lang="en-US" sz="2100" kern="1200" dirty="0"/>
        </a:p>
      </dsp:txBody>
      <dsp:txXfrm>
        <a:off x="6542983" y="2087539"/>
        <a:ext cx="571544" cy="349070"/>
      </dsp:txXfrm>
    </dsp:sp>
    <dsp:sp modelId="{561C00CC-7846-464E-A276-2A004A8D619F}">
      <dsp:nvSpPr>
        <dsp:cNvPr id="0" name=""/>
        <dsp:cNvSpPr/>
      </dsp:nvSpPr>
      <dsp:spPr>
        <a:xfrm>
          <a:off x="6405288" y="593519"/>
          <a:ext cx="126835" cy="2132042"/>
        </a:xfrm>
        <a:custGeom>
          <a:avLst/>
          <a:gdLst/>
          <a:ahLst/>
          <a:cxnLst/>
          <a:rect l="0" t="0" r="0" b="0"/>
          <a:pathLst>
            <a:path>
              <a:moveTo>
                <a:pt x="0" y="0"/>
              </a:moveTo>
              <a:lnTo>
                <a:pt x="0" y="2132042"/>
              </a:lnTo>
              <a:lnTo>
                <a:pt x="126835" y="2132042"/>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4EC90C09-3C71-492E-8D45-20D4FF1A523E}">
      <dsp:nvSpPr>
        <dsp:cNvPr id="0" name=""/>
        <dsp:cNvSpPr/>
      </dsp:nvSpPr>
      <dsp:spPr>
        <a:xfrm>
          <a:off x="6532123" y="2540167"/>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6.5</a:t>
          </a:r>
          <a:endParaRPr lang="en-US" sz="2100" kern="1200" dirty="0"/>
        </a:p>
      </dsp:txBody>
      <dsp:txXfrm>
        <a:off x="6542983" y="2551027"/>
        <a:ext cx="571544" cy="349070"/>
      </dsp:txXfrm>
    </dsp:sp>
    <dsp:sp modelId="{6FF4B053-E4DB-470A-A3E0-45B0371BDFE7}">
      <dsp:nvSpPr>
        <dsp:cNvPr id="0" name=""/>
        <dsp:cNvSpPr/>
      </dsp:nvSpPr>
      <dsp:spPr>
        <a:xfrm>
          <a:off x="6405288" y="593519"/>
          <a:ext cx="126835" cy="2595530"/>
        </a:xfrm>
        <a:custGeom>
          <a:avLst/>
          <a:gdLst/>
          <a:ahLst/>
          <a:cxnLst/>
          <a:rect l="0" t="0" r="0" b="0"/>
          <a:pathLst>
            <a:path>
              <a:moveTo>
                <a:pt x="0" y="0"/>
              </a:moveTo>
              <a:lnTo>
                <a:pt x="0" y="2595530"/>
              </a:lnTo>
              <a:lnTo>
                <a:pt x="126835" y="2595530"/>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1A438140-D4F6-4630-AC07-703ACE117FA4}">
      <dsp:nvSpPr>
        <dsp:cNvPr id="0" name=""/>
        <dsp:cNvSpPr/>
      </dsp:nvSpPr>
      <dsp:spPr>
        <a:xfrm>
          <a:off x="6532123" y="3003654"/>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6.6</a:t>
          </a:r>
          <a:endParaRPr lang="en-US" sz="2100" kern="1200" dirty="0"/>
        </a:p>
      </dsp:txBody>
      <dsp:txXfrm>
        <a:off x="6542983" y="3014514"/>
        <a:ext cx="571544" cy="349070"/>
      </dsp:txXfrm>
    </dsp:sp>
    <dsp:sp modelId="{D6EC75D4-05D7-4522-BB54-0677D7CC23B8}">
      <dsp:nvSpPr>
        <dsp:cNvPr id="0" name=""/>
        <dsp:cNvSpPr/>
      </dsp:nvSpPr>
      <dsp:spPr>
        <a:xfrm>
          <a:off x="6405288" y="593519"/>
          <a:ext cx="126835" cy="3059018"/>
        </a:xfrm>
        <a:custGeom>
          <a:avLst/>
          <a:gdLst/>
          <a:ahLst/>
          <a:cxnLst/>
          <a:rect l="0" t="0" r="0" b="0"/>
          <a:pathLst>
            <a:path>
              <a:moveTo>
                <a:pt x="0" y="0"/>
              </a:moveTo>
              <a:lnTo>
                <a:pt x="0" y="3059018"/>
              </a:lnTo>
              <a:lnTo>
                <a:pt x="126835" y="3059018"/>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AE031FF6-CA11-45C9-90D9-74340AEFD7C4}">
      <dsp:nvSpPr>
        <dsp:cNvPr id="0" name=""/>
        <dsp:cNvSpPr/>
      </dsp:nvSpPr>
      <dsp:spPr>
        <a:xfrm>
          <a:off x="6532123" y="3467142"/>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6.7</a:t>
          </a:r>
          <a:endParaRPr lang="en-US" sz="2100" kern="1200" dirty="0"/>
        </a:p>
      </dsp:txBody>
      <dsp:txXfrm>
        <a:off x="6542983" y="3478002"/>
        <a:ext cx="571544" cy="349070"/>
      </dsp:txXfrm>
    </dsp:sp>
    <dsp:sp modelId="{21D147E8-A0CB-42E3-AE4F-2F0E9C974AF9}">
      <dsp:nvSpPr>
        <dsp:cNvPr id="0" name=""/>
        <dsp:cNvSpPr/>
      </dsp:nvSpPr>
      <dsp:spPr>
        <a:xfrm>
          <a:off x="6405288" y="593519"/>
          <a:ext cx="126835" cy="3522505"/>
        </a:xfrm>
        <a:custGeom>
          <a:avLst/>
          <a:gdLst/>
          <a:ahLst/>
          <a:cxnLst/>
          <a:rect l="0" t="0" r="0" b="0"/>
          <a:pathLst>
            <a:path>
              <a:moveTo>
                <a:pt x="0" y="0"/>
              </a:moveTo>
              <a:lnTo>
                <a:pt x="0" y="3522505"/>
              </a:lnTo>
              <a:lnTo>
                <a:pt x="126835" y="3522505"/>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B6853C85-1DA5-40C6-A315-2FA1CAAFFFE4}">
      <dsp:nvSpPr>
        <dsp:cNvPr id="0" name=""/>
        <dsp:cNvSpPr/>
      </dsp:nvSpPr>
      <dsp:spPr>
        <a:xfrm>
          <a:off x="6532123" y="3930630"/>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6.8</a:t>
          </a:r>
          <a:endParaRPr lang="en-US" sz="2100" kern="1200" dirty="0"/>
        </a:p>
      </dsp:txBody>
      <dsp:txXfrm>
        <a:off x="6542983" y="3941490"/>
        <a:ext cx="571544" cy="349070"/>
      </dsp:txXfrm>
    </dsp:sp>
    <dsp:sp modelId="{AC9A07B4-B521-4CB8-97F2-CC45C97608C4}">
      <dsp:nvSpPr>
        <dsp:cNvPr id="0" name=""/>
        <dsp:cNvSpPr/>
      </dsp:nvSpPr>
      <dsp:spPr>
        <a:xfrm>
          <a:off x="6405288" y="593519"/>
          <a:ext cx="126835" cy="3985993"/>
        </a:xfrm>
        <a:custGeom>
          <a:avLst/>
          <a:gdLst/>
          <a:ahLst/>
          <a:cxnLst/>
          <a:rect l="0" t="0" r="0" b="0"/>
          <a:pathLst>
            <a:path>
              <a:moveTo>
                <a:pt x="0" y="0"/>
              </a:moveTo>
              <a:lnTo>
                <a:pt x="0" y="3985993"/>
              </a:lnTo>
              <a:lnTo>
                <a:pt x="126835" y="3985993"/>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99F6DC76-9CA3-46DA-B994-4757E9B7D7BE}">
      <dsp:nvSpPr>
        <dsp:cNvPr id="0" name=""/>
        <dsp:cNvSpPr/>
      </dsp:nvSpPr>
      <dsp:spPr>
        <a:xfrm>
          <a:off x="6532123" y="4394117"/>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6.9</a:t>
          </a:r>
          <a:endParaRPr lang="en-US" sz="2100" kern="1200" dirty="0"/>
        </a:p>
      </dsp:txBody>
      <dsp:txXfrm>
        <a:off x="6542983" y="4404977"/>
        <a:ext cx="571544" cy="349070"/>
      </dsp:txXfrm>
    </dsp:sp>
    <dsp:sp modelId="{BCBC777C-7B24-49A4-B419-F44498AA4E09}">
      <dsp:nvSpPr>
        <dsp:cNvPr id="0" name=""/>
        <dsp:cNvSpPr/>
      </dsp:nvSpPr>
      <dsp:spPr>
        <a:xfrm>
          <a:off x="7732201" y="222729"/>
          <a:ext cx="1159623" cy="630165"/>
        </a:xfrm>
        <a:prstGeom prst="roundRect">
          <a:avLst>
            <a:gd name="adj" fmla="val 10000"/>
          </a:avLst>
        </a:prstGeom>
        <a:solidFill>
          <a:srgbClr val="0066FF"/>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lvl="0" algn="ctr" defTabSz="533400">
            <a:lnSpc>
              <a:spcPct val="90000"/>
            </a:lnSpc>
            <a:spcBef>
              <a:spcPct val="0"/>
            </a:spcBef>
            <a:spcAft>
              <a:spcPct val="35000"/>
            </a:spcAft>
          </a:pPr>
          <a:r>
            <a:rPr lang="en-US" sz="1200" b="1" kern="1200" dirty="0" smtClean="0"/>
            <a:t>Student Academic Progress</a:t>
          </a:r>
          <a:endParaRPr lang="en-US" sz="1200" b="1" kern="1200" dirty="0"/>
        </a:p>
      </dsp:txBody>
      <dsp:txXfrm>
        <a:off x="7750658" y="241186"/>
        <a:ext cx="1122709" cy="593251"/>
      </dsp:txXfrm>
    </dsp:sp>
    <dsp:sp modelId="{3BDA2AE6-A705-47BA-925E-8B2018DBC142}">
      <dsp:nvSpPr>
        <dsp:cNvPr id="0" name=""/>
        <dsp:cNvSpPr/>
      </dsp:nvSpPr>
      <dsp:spPr>
        <a:xfrm>
          <a:off x="7848164" y="852894"/>
          <a:ext cx="115962" cy="278092"/>
        </a:xfrm>
        <a:custGeom>
          <a:avLst/>
          <a:gdLst/>
          <a:ahLst/>
          <a:cxnLst/>
          <a:rect l="0" t="0" r="0" b="0"/>
          <a:pathLst>
            <a:path>
              <a:moveTo>
                <a:pt x="0" y="0"/>
              </a:moveTo>
              <a:lnTo>
                <a:pt x="0" y="278092"/>
              </a:lnTo>
              <a:lnTo>
                <a:pt x="115962" y="278092"/>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D010B051-465E-4D1A-8E5E-CF9082DB9D2D}">
      <dsp:nvSpPr>
        <dsp:cNvPr id="0" name=""/>
        <dsp:cNvSpPr/>
      </dsp:nvSpPr>
      <dsp:spPr>
        <a:xfrm>
          <a:off x="7964126" y="945591"/>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7.1</a:t>
          </a:r>
          <a:endParaRPr lang="en-US" sz="2100" kern="1200" dirty="0"/>
        </a:p>
      </dsp:txBody>
      <dsp:txXfrm>
        <a:off x="7974986" y="956451"/>
        <a:ext cx="571544" cy="349070"/>
      </dsp:txXfrm>
    </dsp:sp>
    <dsp:sp modelId="{AA0EF37B-FC59-4FB0-B894-83DBE0695A50}">
      <dsp:nvSpPr>
        <dsp:cNvPr id="0" name=""/>
        <dsp:cNvSpPr/>
      </dsp:nvSpPr>
      <dsp:spPr>
        <a:xfrm>
          <a:off x="7848164" y="852894"/>
          <a:ext cx="115962" cy="741580"/>
        </a:xfrm>
        <a:custGeom>
          <a:avLst/>
          <a:gdLst/>
          <a:ahLst/>
          <a:cxnLst/>
          <a:rect l="0" t="0" r="0" b="0"/>
          <a:pathLst>
            <a:path>
              <a:moveTo>
                <a:pt x="0" y="0"/>
              </a:moveTo>
              <a:lnTo>
                <a:pt x="0" y="741580"/>
              </a:lnTo>
              <a:lnTo>
                <a:pt x="115962" y="741580"/>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A4E25254-5D9C-4CA9-AFB5-8222226131F7}">
      <dsp:nvSpPr>
        <dsp:cNvPr id="0" name=""/>
        <dsp:cNvSpPr/>
      </dsp:nvSpPr>
      <dsp:spPr>
        <a:xfrm>
          <a:off x="7964126" y="1409079"/>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7.2</a:t>
          </a:r>
          <a:endParaRPr lang="en-US" sz="2100" kern="1200" dirty="0"/>
        </a:p>
      </dsp:txBody>
      <dsp:txXfrm>
        <a:off x="7974986" y="1419939"/>
        <a:ext cx="571544" cy="349070"/>
      </dsp:txXfrm>
    </dsp:sp>
    <dsp:sp modelId="{BE133F1B-157F-44E4-A878-3FBC7F075FF0}">
      <dsp:nvSpPr>
        <dsp:cNvPr id="0" name=""/>
        <dsp:cNvSpPr/>
      </dsp:nvSpPr>
      <dsp:spPr>
        <a:xfrm>
          <a:off x="7848164" y="852894"/>
          <a:ext cx="115962" cy="1205067"/>
        </a:xfrm>
        <a:custGeom>
          <a:avLst/>
          <a:gdLst/>
          <a:ahLst/>
          <a:cxnLst/>
          <a:rect l="0" t="0" r="0" b="0"/>
          <a:pathLst>
            <a:path>
              <a:moveTo>
                <a:pt x="0" y="0"/>
              </a:moveTo>
              <a:lnTo>
                <a:pt x="0" y="1205067"/>
              </a:lnTo>
              <a:lnTo>
                <a:pt x="115962" y="1205067"/>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1A9964DB-2A8B-4D1B-91FE-D5E8437EA980}">
      <dsp:nvSpPr>
        <dsp:cNvPr id="0" name=""/>
        <dsp:cNvSpPr/>
      </dsp:nvSpPr>
      <dsp:spPr>
        <a:xfrm>
          <a:off x="7964126" y="1872567"/>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7.3</a:t>
          </a:r>
          <a:endParaRPr lang="en-US" sz="2100" kern="1200" dirty="0"/>
        </a:p>
      </dsp:txBody>
      <dsp:txXfrm>
        <a:off x="7974986" y="1883427"/>
        <a:ext cx="571544" cy="349070"/>
      </dsp:txXfrm>
    </dsp:sp>
    <dsp:sp modelId="{D68D6895-073A-448A-ABEC-9608DD5168C7}">
      <dsp:nvSpPr>
        <dsp:cNvPr id="0" name=""/>
        <dsp:cNvSpPr/>
      </dsp:nvSpPr>
      <dsp:spPr>
        <a:xfrm>
          <a:off x="7848164" y="852894"/>
          <a:ext cx="115962" cy="1668555"/>
        </a:xfrm>
        <a:custGeom>
          <a:avLst/>
          <a:gdLst/>
          <a:ahLst/>
          <a:cxnLst/>
          <a:rect l="0" t="0" r="0" b="0"/>
          <a:pathLst>
            <a:path>
              <a:moveTo>
                <a:pt x="0" y="0"/>
              </a:moveTo>
              <a:lnTo>
                <a:pt x="0" y="1668555"/>
              </a:lnTo>
              <a:lnTo>
                <a:pt x="115962" y="1668555"/>
              </a:lnTo>
            </a:path>
          </a:pathLst>
        </a:custGeom>
        <a:noFill/>
        <a:ln w="25400" cap="flat" cmpd="sng" algn="ctr">
          <a:solidFill>
            <a:schemeClr val="bg1">
              <a:lumMod val="75000"/>
            </a:schemeClr>
          </a:solidFill>
          <a:prstDash val="solid"/>
        </a:ln>
        <a:effectLst/>
      </dsp:spPr>
      <dsp:style>
        <a:lnRef idx="2">
          <a:scrgbClr r="0" g="0" b="0"/>
        </a:lnRef>
        <a:fillRef idx="0">
          <a:scrgbClr r="0" g="0" b="0"/>
        </a:fillRef>
        <a:effectRef idx="0">
          <a:scrgbClr r="0" g="0" b="0"/>
        </a:effectRef>
        <a:fontRef idx="minor"/>
      </dsp:style>
    </dsp:sp>
    <dsp:sp modelId="{CE16D016-2CC4-45F9-B027-80FF30E32F88}">
      <dsp:nvSpPr>
        <dsp:cNvPr id="0" name=""/>
        <dsp:cNvSpPr/>
      </dsp:nvSpPr>
      <dsp:spPr>
        <a:xfrm>
          <a:off x="7964126" y="2336054"/>
          <a:ext cx="593264" cy="370790"/>
        </a:xfrm>
        <a:prstGeom prst="roundRect">
          <a:avLst>
            <a:gd name="adj" fmla="val 10000"/>
          </a:avLst>
        </a:prstGeom>
        <a:solidFill>
          <a:schemeClr val="lt1">
            <a:alpha val="90000"/>
            <a:hueOff val="0"/>
            <a:satOff val="0"/>
            <a:lumOff val="0"/>
            <a:alphaOff val="0"/>
          </a:schemeClr>
        </a:solidFill>
        <a:ln w="25400" cap="flat" cmpd="sng" algn="ctr">
          <a:solidFill>
            <a:schemeClr val="bg1">
              <a:lumMod val="75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7.4</a:t>
          </a:r>
          <a:endParaRPr lang="en-US" sz="2100" kern="1200" dirty="0"/>
        </a:p>
      </dsp:txBody>
      <dsp:txXfrm>
        <a:off x="7974986" y="2346914"/>
        <a:ext cx="571544" cy="34907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56DEA4-913D-4921-9493-DD8FBA44CF97}" type="datetimeFigureOut">
              <a:rPr lang="en-US" smtClean="0"/>
              <a:t>6/10/2016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7A3CDF-22D7-40B1-885B-0F3E751AE49A}" type="slidenum">
              <a:rPr lang="en-US" smtClean="0"/>
              <a:t>‹#›</a:t>
            </a:fld>
            <a:endParaRPr lang="en-US"/>
          </a:p>
        </p:txBody>
      </p:sp>
    </p:spTree>
    <p:extLst>
      <p:ext uri="{BB962C8B-B14F-4D97-AF65-F5344CB8AC3E}">
        <p14:creationId xmlns:p14="http://schemas.microsoft.com/office/powerpoint/2010/main" val="21183763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p:spPr>
        <p:txBody>
          <a:bodyPr/>
          <a:lstStyle/>
          <a:p>
            <a:pPr eaLnBrk="1" hangingPunct="1"/>
            <a:r>
              <a:rPr lang="en-US" dirty="0" smtClean="0">
                <a:latin typeface="Times New Roman" pitchFamily="18" charset="0"/>
                <a:cs typeface="Times New Roman" pitchFamily="18" charset="0"/>
              </a:rPr>
              <a:t>What are</a:t>
            </a:r>
            <a:r>
              <a:rPr lang="en-US" baseline="0" dirty="0" smtClean="0">
                <a:latin typeface="Times New Roman" pitchFamily="18" charset="0"/>
                <a:cs typeface="Times New Roman" pitchFamily="18" charset="0"/>
              </a:rPr>
              <a:t> standards?  </a:t>
            </a:r>
          </a:p>
          <a:p>
            <a:pPr eaLnBrk="1" hangingPunct="1"/>
            <a:r>
              <a:rPr lang="en-US" dirty="0" smtClean="0"/>
              <a:t>Teaching standards provide a vision for the profession. They define what teachers should know and do. By creating a conceptual model for effective teaching, the standards establish a foundation upon which all aspects of teacher development from teacher education to induction and ongoing profession development can be aligned. The standards also can assist teachers in reflecting on their teaching practice and its impact on student learning. The standards should guide the development of all teachers throughout their careers as they continually seek to improve their practice. </a:t>
            </a:r>
            <a:endParaRPr lang="en-US" dirty="0" smtClean="0">
              <a:latin typeface="Times New Roman" pitchFamily="18" charset="0"/>
              <a:cs typeface="Times New Roman" pitchFamily="18" charset="0"/>
            </a:endParaRPr>
          </a:p>
        </p:txBody>
      </p:sp>
      <p:sp>
        <p:nvSpPr>
          <p:cNvPr id="27652" name="Slide Number Placeholder 3"/>
          <p:cNvSpPr>
            <a:spLocks noGrp="1"/>
          </p:cNvSpPr>
          <p:nvPr>
            <p:ph type="sldNum" sz="quarter" idx="5"/>
          </p:nvPr>
        </p:nvSpPr>
        <p:spPr>
          <a:noFill/>
        </p:spPr>
        <p:txBody>
          <a:bodyPr/>
          <a:lstStyle/>
          <a:p>
            <a:pPr defTabSz="919298"/>
            <a:fld id="{71EDE389-3B8A-4094-BAF0-CB84FAC54F80}" type="slidenum">
              <a:rPr lang="en-US" sz="1300">
                <a:latin typeface="Times" charset="0"/>
                <a:ea typeface="ＭＳ Ｐゴシック" pitchFamily="34" charset="-128"/>
              </a:rPr>
              <a:pPr defTabSz="919298"/>
              <a:t>7</a:t>
            </a:fld>
            <a:endParaRPr lang="en-US" sz="1300" dirty="0">
              <a:latin typeface="Times" charset="0"/>
              <a:ea typeface="ＭＳ Ｐゴシック"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r>
              <a:rPr lang="en-US" altLang="en-US" smtClean="0">
                <a:latin typeface="Arial" pitchFamily="34" charset="0"/>
              </a:rPr>
              <a:t>The italicized sentence identifies the performance expected of teachers in regard to assessment of and for student learning.</a:t>
            </a:r>
          </a:p>
        </p:txBody>
      </p:sp>
      <p:sp>
        <p:nvSpPr>
          <p:cNvPr id="450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025FED6A-C3C4-494A-BBB0-CADAA5A1D132}" type="slidenum">
              <a:rPr lang="en-US" altLang="en-US" sz="1200" smtClean="0"/>
              <a:pPr/>
              <a:t>16</a:t>
            </a:fld>
            <a:endParaRPr lang="en-US" altLang="en-US" sz="120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r>
              <a:rPr lang="en-US" altLang="en-US" smtClean="0">
                <a:latin typeface="Arial" pitchFamily="34" charset="0"/>
              </a:rPr>
              <a:t>The italicized sentence identifies the performance expected of teachers in regard to the learning environment.</a:t>
            </a:r>
          </a:p>
        </p:txBody>
      </p:sp>
      <p:sp>
        <p:nvSpPr>
          <p:cNvPr id="471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8E6CEFC1-4211-43B4-9CE1-1ED0D073CD78}" type="slidenum">
              <a:rPr lang="en-US" altLang="en-US" sz="1200" smtClean="0"/>
              <a:pPr/>
              <a:t>17</a:t>
            </a:fld>
            <a:endParaRPr lang="en-US" altLang="en-US" sz="120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r>
              <a:rPr lang="en-US" altLang="en-US" smtClean="0">
                <a:latin typeface="Arial" pitchFamily="34" charset="0"/>
              </a:rPr>
              <a:t>These performance indicators provide examples of the types of performance related to the learning environment that may occur if the standard is being fulfilled.  </a:t>
            </a:r>
          </a:p>
          <a:p>
            <a:endParaRPr lang="en-US" altLang="en-US" smtClean="0">
              <a:latin typeface="Arial" pitchFamily="34" charset="0"/>
            </a:endParaRPr>
          </a:p>
        </p:txBody>
      </p:sp>
      <p:sp>
        <p:nvSpPr>
          <p:cNvPr id="481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6ACCF8DF-B29F-4576-9279-BF94C8BA0ABD}" type="slidenum">
              <a:rPr lang="en-US" altLang="en-US" sz="1200" smtClean="0"/>
              <a:pPr/>
              <a:t>18</a:t>
            </a:fld>
            <a:endParaRPr lang="en-US" altLang="en-US" sz="120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r>
              <a:rPr lang="en-US" altLang="en-US" smtClean="0">
                <a:latin typeface="Arial" pitchFamily="34" charset="0"/>
              </a:rPr>
              <a:t>The italicized sentence identifies the performance expected of teachers in regard to professionalism.</a:t>
            </a:r>
          </a:p>
          <a:p>
            <a:endParaRPr lang="en-US" altLang="en-US" smtClean="0">
              <a:latin typeface="Arial" pitchFamily="34" charset="0"/>
            </a:endParaRPr>
          </a:p>
        </p:txBody>
      </p:sp>
      <p:sp>
        <p:nvSpPr>
          <p:cNvPr id="491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FA2712DC-D869-4156-BF54-DF6244F28DCC}" type="slidenum">
              <a:rPr lang="en-US" altLang="en-US" sz="1200" smtClean="0"/>
              <a:pPr/>
              <a:t>19</a:t>
            </a:fld>
            <a:endParaRPr lang="en-US" altLang="en-US" sz="120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r>
              <a:rPr lang="en-US" altLang="en-US" smtClean="0">
                <a:latin typeface="Arial" pitchFamily="34" charset="0"/>
              </a:rPr>
              <a:t>The italicized sentence identifies the performance expected of teachers in regard to student academic progress.</a:t>
            </a:r>
          </a:p>
        </p:txBody>
      </p:sp>
      <p:sp>
        <p:nvSpPr>
          <p:cNvPr id="512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316F6D02-D059-4BF7-B11C-9B459CD425B3}" type="slidenum">
              <a:rPr lang="en-US" altLang="en-US" sz="1200" smtClean="0"/>
              <a:pPr/>
              <a:t>20</a:t>
            </a:fld>
            <a:endParaRPr lang="en-US" altLang="en-US" sz="120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Refer back to standard 5</a:t>
            </a:r>
            <a:r>
              <a:rPr lang="en-US" baseline="0" dirty="0" smtClean="0"/>
              <a:t> the learning environment and the expectations of the evaluation binder. Tell NT that they will be creating artifacts to add to their binder. Discuss quote in your own words and what it means and how it applies to standard 5.</a:t>
            </a:r>
            <a:endParaRPr lang="en-US" dirty="0"/>
          </a:p>
        </p:txBody>
      </p:sp>
      <p:sp>
        <p:nvSpPr>
          <p:cNvPr id="4" name="Slide Number Placeholder 3"/>
          <p:cNvSpPr>
            <a:spLocks noGrp="1"/>
          </p:cNvSpPr>
          <p:nvPr>
            <p:ph type="sldNum" sz="quarter" idx="10"/>
          </p:nvPr>
        </p:nvSpPr>
        <p:spPr/>
        <p:txBody>
          <a:bodyPr/>
          <a:lstStyle/>
          <a:p>
            <a:fld id="{5F7A3CDF-22D7-40B1-885B-0F3E751AE49A}" type="slidenum">
              <a:rPr lang="en-US" smtClean="0"/>
              <a:t>21</a:t>
            </a:fld>
            <a:endParaRPr lang="en-US"/>
          </a:p>
        </p:txBody>
      </p:sp>
    </p:spTree>
    <p:extLst>
      <p:ext uri="{BB962C8B-B14F-4D97-AF65-F5344CB8AC3E}">
        <p14:creationId xmlns:p14="http://schemas.microsoft.com/office/powerpoint/2010/main" val="36398905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more effective the teacher,</a:t>
            </a:r>
            <a:r>
              <a:rPr lang="en-US" baseline="0" dirty="0" smtClean="0"/>
              <a:t> the more effective the practices of the teacher, the more students will learn.</a:t>
            </a:r>
            <a:endParaRPr lang="en-US" dirty="0"/>
          </a:p>
        </p:txBody>
      </p:sp>
      <p:sp>
        <p:nvSpPr>
          <p:cNvPr id="4" name="Slide Number Placeholder 3"/>
          <p:cNvSpPr>
            <a:spLocks noGrp="1"/>
          </p:cNvSpPr>
          <p:nvPr>
            <p:ph type="sldNum" sz="quarter" idx="10"/>
          </p:nvPr>
        </p:nvSpPr>
        <p:spPr/>
        <p:txBody>
          <a:bodyPr/>
          <a:lstStyle/>
          <a:p>
            <a:fld id="{5F7A3CDF-22D7-40B1-885B-0F3E751AE49A}" type="slidenum">
              <a:rPr lang="en-US" smtClean="0"/>
              <a:t>22</a:t>
            </a:fld>
            <a:endParaRPr lang="en-US"/>
          </a:p>
        </p:txBody>
      </p:sp>
    </p:spTree>
    <p:extLst>
      <p:ext uri="{BB962C8B-B14F-4D97-AF65-F5344CB8AC3E}">
        <p14:creationId xmlns:p14="http://schemas.microsoft.com/office/powerpoint/2010/main" val="7090133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F7A3CDF-22D7-40B1-885B-0F3E751AE49A}" type="slidenum">
              <a:rPr lang="en-US" smtClean="0"/>
              <a:t>23</a:t>
            </a:fld>
            <a:endParaRPr lang="en-US"/>
          </a:p>
        </p:txBody>
      </p:sp>
    </p:spTree>
    <p:extLst>
      <p:ext uri="{BB962C8B-B14F-4D97-AF65-F5344CB8AC3E}">
        <p14:creationId xmlns:p14="http://schemas.microsoft.com/office/powerpoint/2010/main" val="20532287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Effective</a:t>
            </a:r>
            <a:r>
              <a:rPr lang="en-US" baseline="0" dirty="0" smtClean="0"/>
              <a:t> teachers and principals create effective schools.  Programs and fads do not create effectiveness.  People create effectiveness.</a:t>
            </a:r>
            <a:endParaRPr lang="en-US" dirty="0"/>
          </a:p>
        </p:txBody>
      </p:sp>
      <p:sp>
        <p:nvSpPr>
          <p:cNvPr id="4" name="Slide Number Placeholder 3"/>
          <p:cNvSpPr>
            <a:spLocks noGrp="1"/>
          </p:cNvSpPr>
          <p:nvPr>
            <p:ph type="sldNum" sz="quarter" idx="10"/>
          </p:nvPr>
        </p:nvSpPr>
        <p:spPr/>
        <p:txBody>
          <a:bodyPr/>
          <a:lstStyle/>
          <a:p>
            <a:fld id="{5F7A3CDF-22D7-40B1-885B-0F3E751AE49A}" type="slidenum">
              <a:rPr lang="en-US" smtClean="0"/>
              <a:t>25</a:t>
            </a:fld>
            <a:endParaRPr lang="en-US"/>
          </a:p>
        </p:txBody>
      </p:sp>
    </p:spTree>
    <p:extLst>
      <p:ext uri="{BB962C8B-B14F-4D97-AF65-F5344CB8AC3E}">
        <p14:creationId xmlns:p14="http://schemas.microsoft.com/office/powerpoint/2010/main" val="3715736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Have teachers comment about this cartoon</a:t>
            </a:r>
            <a:endParaRPr lang="en-US" dirty="0"/>
          </a:p>
        </p:txBody>
      </p:sp>
      <p:sp>
        <p:nvSpPr>
          <p:cNvPr id="4" name="Slide Number Placeholder 3"/>
          <p:cNvSpPr>
            <a:spLocks noGrp="1"/>
          </p:cNvSpPr>
          <p:nvPr>
            <p:ph type="sldNum" sz="quarter" idx="10"/>
          </p:nvPr>
        </p:nvSpPr>
        <p:spPr/>
        <p:txBody>
          <a:bodyPr/>
          <a:lstStyle/>
          <a:p>
            <a:fld id="{5F7A3CDF-22D7-40B1-885B-0F3E751AE49A}" type="slidenum">
              <a:rPr lang="en-US" smtClean="0"/>
              <a:t>26</a:t>
            </a:fld>
            <a:endParaRPr lang="en-US"/>
          </a:p>
        </p:txBody>
      </p:sp>
    </p:spTree>
    <p:extLst>
      <p:ext uri="{BB962C8B-B14F-4D97-AF65-F5344CB8AC3E}">
        <p14:creationId xmlns:p14="http://schemas.microsoft.com/office/powerpoint/2010/main" val="13461837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a:ln/>
        </p:spPr>
      </p:sp>
      <p:sp>
        <p:nvSpPr>
          <p:cNvPr id="26627" name="Notes Placeholder 2"/>
          <p:cNvSpPr>
            <a:spLocks noGrp="1"/>
          </p:cNvSpPr>
          <p:nvPr>
            <p:ph type="body" idx="1"/>
          </p:nvPr>
        </p:nvSpPr>
        <p:spPr>
          <a:noFill/>
          <a:ln/>
        </p:spPr>
        <p:txBody>
          <a:bodyPr>
            <a:normAutofit/>
          </a:bodyPr>
          <a:lstStyle/>
          <a:p>
            <a:endParaRPr lang="en-US" dirty="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p:txBody>
      </p:sp>
      <p:sp>
        <p:nvSpPr>
          <p:cNvPr id="26628" name="Slide Number Placeholder 3"/>
          <p:cNvSpPr>
            <a:spLocks noGrp="1"/>
          </p:cNvSpPr>
          <p:nvPr>
            <p:ph type="sldNum" sz="quarter" idx="5"/>
          </p:nvPr>
        </p:nvSpPr>
        <p:spPr>
          <a:noFill/>
        </p:spPr>
        <p:txBody>
          <a:bodyPr/>
          <a:lstStyle/>
          <a:p>
            <a:pPr defTabSz="919298"/>
            <a:fld id="{FF71282C-4CCC-4534-9440-586290A5ADDE}" type="slidenum">
              <a:rPr lang="en-US" sz="1300">
                <a:solidFill>
                  <a:prstClr val="black"/>
                </a:solidFill>
                <a:latin typeface="Times" charset="0"/>
                <a:ea typeface="ＭＳ Ｐゴシック" pitchFamily="34" charset="-128"/>
              </a:rPr>
              <a:pPr defTabSz="919298"/>
              <a:t>8</a:t>
            </a:fld>
            <a:endParaRPr lang="en-US" sz="1300" dirty="0">
              <a:solidFill>
                <a:prstClr val="black"/>
              </a:solidFill>
              <a:latin typeface="Times" charset="0"/>
              <a:ea typeface="ＭＳ Ｐゴシック" pitchFamily="34" charset="-128"/>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Research shows</a:t>
            </a:r>
            <a:r>
              <a:rPr lang="en-US" baseline="0" dirty="0" smtClean="0"/>
              <a:t> effective teachers have classroom management.</a:t>
            </a:r>
            <a:endParaRPr lang="en-US" dirty="0"/>
          </a:p>
        </p:txBody>
      </p:sp>
      <p:sp>
        <p:nvSpPr>
          <p:cNvPr id="4" name="Slide Number Placeholder 3"/>
          <p:cNvSpPr>
            <a:spLocks noGrp="1"/>
          </p:cNvSpPr>
          <p:nvPr>
            <p:ph type="sldNum" sz="quarter" idx="10"/>
          </p:nvPr>
        </p:nvSpPr>
        <p:spPr/>
        <p:txBody>
          <a:bodyPr/>
          <a:lstStyle/>
          <a:p>
            <a:fld id="{5F7A3CDF-22D7-40B1-885B-0F3E751AE49A}" type="slidenum">
              <a:rPr lang="en-US" smtClean="0"/>
              <a:t>27</a:t>
            </a:fld>
            <a:endParaRPr lang="en-US"/>
          </a:p>
        </p:txBody>
      </p:sp>
    </p:spTree>
    <p:extLst>
      <p:ext uri="{BB962C8B-B14F-4D97-AF65-F5344CB8AC3E}">
        <p14:creationId xmlns:p14="http://schemas.microsoft.com/office/powerpoint/2010/main" val="22813717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 presenter</a:t>
            </a:r>
            <a:r>
              <a:rPr lang="en-US" baseline="0" dirty="0" smtClean="0"/>
              <a:t> models inappropriate actions by going to pencil sharpener and sharpening pencil, walking to trash can to throw paper away.  These actions are talking points for teachers as examples of lack of procedures</a:t>
            </a:r>
            <a:endParaRPr lang="en-US" dirty="0"/>
          </a:p>
        </p:txBody>
      </p:sp>
      <p:sp>
        <p:nvSpPr>
          <p:cNvPr id="4" name="Slide Number Placeholder 3"/>
          <p:cNvSpPr>
            <a:spLocks noGrp="1"/>
          </p:cNvSpPr>
          <p:nvPr>
            <p:ph type="sldNum" sz="quarter" idx="10"/>
          </p:nvPr>
        </p:nvSpPr>
        <p:spPr/>
        <p:txBody>
          <a:bodyPr/>
          <a:lstStyle/>
          <a:p>
            <a:fld id="{5F7A3CDF-22D7-40B1-885B-0F3E751AE49A}" type="slidenum">
              <a:rPr lang="en-US" smtClean="0"/>
              <a:t>28</a:t>
            </a:fld>
            <a:endParaRPr lang="en-US"/>
          </a:p>
        </p:txBody>
      </p:sp>
    </p:spTree>
    <p:extLst>
      <p:ext uri="{BB962C8B-B14F-4D97-AF65-F5344CB8AC3E}">
        <p14:creationId xmlns:p14="http://schemas.microsoft.com/office/powerpoint/2010/main" val="34272488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purpose of effective classroom management</a:t>
            </a:r>
            <a:r>
              <a:rPr lang="en-US" baseline="0" dirty="0" smtClean="0"/>
              <a:t> is to ensure that student engagement leads to a productive working atmosphere.</a:t>
            </a:r>
            <a:endParaRPr lang="en-US" dirty="0"/>
          </a:p>
        </p:txBody>
      </p:sp>
      <p:sp>
        <p:nvSpPr>
          <p:cNvPr id="4" name="Slide Number Placeholder 3"/>
          <p:cNvSpPr>
            <a:spLocks noGrp="1"/>
          </p:cNvSpPr>
          <p:nvPr>
            <p:ph type="sldNum" sz="quarter" idx="10"/>
          </p:nvPr>
        </p:nvSpPr>
        <p:spPr/>
        <p:txBody>
          <a:bodyPr/>
          <a:lstStyle/>
          <a:p>
            <a:fld id="{5F7A3CDF-22D7-40B1-885B-0F3E751AE49A}" type="slidenum">
              <a:rPr lang="en-US" smtClean="0"/>
              <a:t>29</a:t>
            </a:fld>
            <a:endParaRPr lang="en-US"/>
          </a:p>
        </p:txBody>
      </p:sp>
    </p:spTree>
    <p:extLst>
      <p:ext uri="{BB962C8B-B14F-4D97-AF65-F5344CB8AC3E}">
        <p14:creationId xmlns:p14="http://schemas.microsoft.com/office/powerpoint/2010/main" val="27331861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Procedures</a:t>
            </a:r>
            <a:r>
              <a:rPr lang="en-US" baseline="0" dirty="0" smtClean="0"/>
              <a:t> are tasks students must do to increase their chances for learning and achieving.  They are the foundation upon which successful teaching takes place.</a:t>
            </a:r>
            <a:endParaRPr lang="en-US" dirty="0"/>
          </a:p>
        </p:txBody>
      </p:sp>
      <p:sp>
        <p:nvSpPr>
          <p:cNvPr id="4" name="Slide Number Placeholder 3"/>
          <p:cNvSpPr>
            <a:spLocks noGrp="1"/>
          </p:cNvSpPr>
          <p:nvPr>
            <p:ph type="sldNum" sz="quarter" idx="10"/>
          </p:nvPr>
        </p:nvSpPr>
        <p:spPr/>
        <p:txBody>
          <a:bodyPr/>
          <a:lstStyle/>
          <a:p>
            <a:fld id="{5F7A3CDF-22D7-40B1-885B-0F3E751AE49A}" type="slidenum">
              <a:rPr lang="en-US" smtClean="0"/>
              <a:t>30</a:t>
            </a:fld>
            <a:endParaRPr lang="en-US"/>
          </a:p>
        </p:txBody>
      </p:sp>
    </p:spTree>
    <p:extLst>
      <p:ext uri="{BB962C8B-B14F-4D97-AF65-F5344CB8AC3E}">
        <p14:creationId xmlns:p14="http://schemas.microsoft.com/office/powerpoint/2010/main" val="32751997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Explain</a:t>
            </a:r>
            <a:r>
              <a:rPr lang="en-US" baseline="0" dirty="0" smtClean="0"/>
              <a:t> to NT that m</a:t>
            </a:r>
            <a:r>
              <a:rPr lang="en-US" dirty="0" smtClean="0"/>
              <a:t>ore detail will be provided in session three about rituals,</a:t>
            </a:r>
            <a:r>
              <a:rPr lang="en-US" baseline="0" dirty="0" smtClean="0"/>
              <a:t> routines and procedures.</a:t>
            </a:r>
            <a:endParaRPr lang="en-US" dirty="0"/>
          </a:p>
        </p:txBody>
      </p:sp>
      <p:sp>
        <p:nvSpPr>
          <p:cNvPr id="4" name="Slide Number Placeholder 3"/>
          <p:cNvSpPr>
            <a:spLocks noGrp="1"/>
          </p:cNvSpPr>
          <p:nvPr>
            <p:ph type="sldNum" sz="quarter" idx="10"/>
          </p:nvPr>
        </p:nvSpPr>
        <p:spPr/>
        <p:txBody>
          <a:bodyPr/>
          <a:lstStyle/>
          <a:p>
            <a:fld id="{5F7A3CDF-22D7-40B1-885B-0F3E751AE49A}" type="slidenum">
              <a:rPr lang="en-US" smtClean="0"/>
              <a:t>31</a:t>
            </a:fld>
            <a:endParaRPr lang="en-US"/>
          </a:p>
        </p:txBody>
      </p:sp>
    </p:spTree>
    <p:extLst>
      <p:ext uri="{BB962C8B-B14F-4D97-AF65-F5344CB8AC3E}">
        <p14:creationId xmlns:p14="http://schemas.microsoft.com/office/powerpoint/2010/main" val="8227215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our experience</a:t>
            </a:r>
            <a:r>
              <a:rPr lang="en-US" baseline="0" dirty="0" smtClean="0"/>
              <a:t> we noticed some teachers believe classroom management is discipline, let’s look at the differences between the two. </a:t>
            </a:r>
            <a:endParaRPr lang="en-US" dirty="0"/>
          </a:p>
        </p:txBody>
      </p:sp>
      <p:sp>
        <p:nvSpPr>
          <p:cNvPr id="4" name="Slide Number Placeholder 3"/>
          <p:cNvSpPr>
            <a:spLocks noGrp="1"/>
          </p:cNvSpPr>
          <p:nvPr>
            <p:ph type="sldNum" sz="quarter" idx="10"/>
          </p:nvPr>
        </p:nvSpPr>
        <p:spPr/>
        <p:txBody>
          <a:bodyPr/>
          <a:lstStyle/>
          <a:p>
            <a:fld id="{5F7A3CDF-22D7-40B1-885B-0F3E751AE49A}" type="slidenum">
              <a:rPr lang="en-US" smtClean="0"/>
              <a:t>32</a:t>
            </a:fld>
            <a:endParaRPr lang="en-US"/>
          </a:p>
        </p:txBody>
      </p:sp>
    </p:spTree>
    <p:extLst>
      <p:ext uri="{BB962C8B-B14F-4D97-AF65-F5344CB8AC3E}">
        <p14:creationId xmlns:p14="http://schemas.microsoft.com/office/powerpoint/2010/main" val="16787439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Smooth running classrooms have a classroom management plan in place and teach procedures that become routines for students to follow. Discipline</a:t>
            </a:r>
            <a:r>
              <a:rPr lang="en-US" baseline="0" dirty="0" smtClean="0"/>
              <a:t> although necessary does not lead to learning.</a:t>
            </a:r>
            <a:endParaRPr lang="en-US" dirty="0"/>
          </a:p>
        </p:txBody>
      </p:sp>
      <p:sp>
        <p:nvSpPr>
          <p:cNvPr id="4" name="Slide Number Placeholder 3"/>
          <p:cNvSpPr>
            <a:spLocks noGrp="1"/>
          </p:cNvSpPr>
          <p:nvPr>
            <p:ph type="sldNum" sz="quarter" idx="10"/>
          </p:nvPr>
        </p:nvSpPr>
        <p:spPr/>
        <p:txBody>
          <a:bodyPr/>
          <a:lstStyle/>
          <a:p>
            <a:fld id="{5F7A3CDF-22D7-40B1-885B-0F3E751AE49A}" type="slidenum">
              <a:rPr lang="en-US" smtClean="0"/>
              <a:t>33</a:t>
            </a:fld>
            <a:endParaRPr lang="en-US"/>
          </a:p>
        </p:txBody>
      </p:sp>
    </p:spTree>
    <p:extLst>
      <p:ext uri="{BB962C8B-B14F-4D97-AF65-F5344CB8AC3E}">
        <p14:creationId xmlns:p14="http://schemas.microsoft.com/office/powerpoint/2010/main" val="157712448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Effective teachers teach their</a:t>
            </a:r>
            <a:r>
              <a:rPr lang="en-US" baseline="0" dirty="0" smtClean="0"/>
              <a:t> students how to be responsible for appropriate procedures.</a:t>
            </a:r>
            <a:endParaRPr lang="en-US" dirty="0"/>
          </a:p>
        </p:txBody>
      </p:sp>
      <p:sp>
        <p:nvSpPr>
          <p:cNvPr id="4" name="Slide Number Placeholder 3"/>
          <p:cNvSpPr>
            <a:spLocks noGrp="1"/>
          </p:cNvSpPr>
          <p:nvPr>
            <p:ph type="sldNum" sz="quarter" idx="10"/>
          </p:nvPr>
        </p:nvSpPr>
        <p:spPr/>
        <p:txBody>
          <a:bodyPr/>
          <a:lstStyle/>
          <a:p>
            <a:fld id="{5F7A3CDF-22D7-40B1-885B-0F3E751AE49A}" type="slidenum">
              <a:rPr lang="en-US" smtClean="0"/>
              <a:t>34</a:t>
            </a:fld>
            <a:endParaRPr lang="en-US"/>
          </a:p>
        </p:txBody>
      </p:sp>
    </p:spTree>
    <p:extLst>
      <p:ext uri="{BB962C8B-B14F-4D97-AF65-F5344CB8AC3E}">
        <p14:creationId xmlns:p14="http://schemas.microsoft.com/office/powerpoint/2010/main" val="16192613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Examples of classroom expectations,</a:t>
            </a:r>
            <a:r>
              <a:rPr lang="en-US" baseline="0" dirty="0" smtClean="0"/>
              <a:t> this will set the tone for teachers to think about creating examples of a set of classroom expectations to place in their binder. Ask for volunteers to come up with a fifth expectation.</a:t>
            </a:r>
            <a:endParaRPr lang="en-US" dirty="0"/>
          </a:p>
        </p:txBody>
      </p:sp>
      <p:sp>
        <p:nvSpPr>
          <p:cNvPr id="4" name="Slide Number Placeholder 3"/>
          <p:cNvSpPr>
            <a:spLocks noGrp="1"/>
          </p:cNvSpPr>
          <p:nvPr>
            <p:ph type="sldNum" sz="quarter" idx="10"/>
          </p:nvPr>
        </p:nvSpPr>
        <p:spPr/>
        <p:txBody>
          <a:bodyPr/>
          <a:lstStyle/>
          <a:p>
            <a:fld id="{5F7A3CDF-22D7-40B1-885B-0F3E751AE49A}" type="slidenum">
              <a:rPr lang="en-US" smtClean="0"/>
              <a:t>35</a:t>
            </a:fld>
            <a:endParaRPr lang="en-US"/>
          </a:p>
        </p:txBody>
      </p:sp>
    </p:spTree>
    <p:extLst>
      <p:ext uri="{BB962C8B-B14F-4D97-AF65-F5344CB8AC3E}">
        <p14:creationId xmlns:p14="http://schemas.microsoft.com/office/powerpoint/2010/main" val="151618265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Have teachers talk to an elbow</a:t>
            </a:r>
            <a:r>
              <a:rPr lang="en-US" baseline="0" dirty="0" smtClean="0"/>
              <a:t> partner for 2 minutes about their thoughts on room arrangements. The following slides provide examples of room arrangements.  If time permits allow teachers to draw a potential room arrangement.</a:t>
            </a:r>
            <a:endParaRPr lang="en-US" dirty="0"/>
          </a:p>
        </p:txBody>
      </p:sp>
      <p:sp>
        <p:nvSpPr>
          <p:cNvPr id="4" name="Slide Number Placeholder 3"/>
          <p:cNvSpPr>
            <a:spLocks noGrp="1"/>
          </p:cNvSpPr>
          <p:nvPr>
            <p:ph type="sldNum" sz="quarter" idx="10"/>
          </p:nvPr>
        </p:nvSpPr>
        <p:spPr/>
        <p:txBody>
          <a:bodyPr/>
          <a:lstStyle/>
          <a:p>
            <a:fld id="{5F7A3CDF-22D7-40B1-885B-0F3E751AE49A}" type="slidenum">
              <a:rPr lang="en-US" smtClean="0"/>
              <a:t>36</a:t>
            </a:fld>
            <a:endParaRPr lang="en-US"/>
          </a:p>
        </p:txBody>
      </p:sp>
    </p:spTree>
    <p:extLst>
      <p:ext uri="{BB962C8B-B14F-4D97-AF65-F5344CB8AC3E}">
        <p14:creationId xmlns:p14="http://schemas.microsoft.com/office/powerpoint/2010/main" val="1125235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000" b="1" i="0" u="none" strike="noStrike" kern="1200" cap="none" spc="0" normalizeH="0" baseline="0" noProof="0" dirty="0" smtClean="0">
                <a:ln>
                  <a:noFill/>
                </a:ln>
                <a:solidFill>
                  <a:prstClr val="black"/>
                </a:solidFill>
                <a:effectLst/>
                <a:uLnTx/>
                <a:uFillTx/>
                <a:latin typeface="+mn-lt"/>
                <a:ea typeface="MS PGothic" pitchFamily="34" charset="-128"/>
                <a:cs typeface="+mn-cs"/>
              </a:rPr>
              <a:t>Note:  The list of performance indicators is not exhaustive, and they are not intended to be prescriptive</a:t>
            </a:r>
            <a:r>
              <a:rPr kumimoji="0" lang="en-US" sz="2000" b="0" i="0" u="none" strike="noStrike" kern="1200" cap="none" spc="0" normalizeH="0" baseline="0" noProof="0" dirty="0" smtClean="0">
                <a:ln>
                  <a:noFill/>
                </a:ln>
                <a:solidFill>
                  <a:srgbClr val="000000"/>
                </a:solidFill>
                <a:effectLst/>
                <a:uLnTx/>
                <a:uFillTx/>
                <a:latin typeface="+mn-lt"/>
                <a:ea typeface="MS PGothic" pitchFamily="34" charset="-128"/>
                <a:cs typeface="+mn-cs"/>
              </a:rPr>
              <a:t>.   </a:t>
            </a:r>
            <a:endParaRPr kumimoji="0" lang="en-US" sz="2000" b="0" i="0" u="none" strike="noStrike" kern="1200" cap="none" spc="0" normalizeH="0" baseline="0" noProof="0" dirty="0">
              <a:ln>
                <a:noFill/>
              </a:ln>
              <a:solidFill>
                <a:srgbClr val="000000"/>
              </a:solidFill>
              <a:effectLst/>
              <a:uLnTx/>
              <a:uFillTx/>
              <a:latin typeface="+mn-lt"/>
              <a:ea typeface="MS PGothic" pitchFamily="34" charset="-128"/>
              <a:cs typeface="+mn-cs"/>
            </a:endParaRPr>
          </a:p>
        </p:txBody>
      </p:sp>
      <p:sp>
        <p:nvSpPr>
          <p:cNvPr id="36868" name="Slide Number Placeholder 3"/>
          <p:cNvSpPr>
            <a:spLocks noGrp="1"/>
          </p:cNvSpPr>
          <p:nvPr>
            <p:ph type="sldNum" sz="quarter" idx="5"/>
          </p:nvPr>
        </p:nvSpPr>
        <p:spPr>
          <a:noFill/>
        </p:spPr>
        <p:txBody>
          <a:bodyPr/>
          <a:lstStyle/>
          <a:p>
            <a:fld id="{291C6D6E-A057-4F96-86C9-F04EA14DF17A}" type="slidenum">
              <a:rPr lang="en-US" smtClean="0">
                <a:solidFill>
                  <a:prstClr val="black"/>
                </a:solidFill>
              </a:rPr>
              <a:pPr/>
              <a:t>9</a:t>
            </a:fld>
            <a:endParaRPr lang="en-US" dirty="0" smtClean="0">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r>
              <a:rPr lang="en-US" altLang="en-US" smtClean="0">
                <a:latin typeface="Arial" pitchFamily="34" charset="0"/>
              </a:rPr>
              <a:t>Performance ratings are NOT made at the performance indicator level, but at the performance standard level.  </a:t>
            </a:r>
          </a:p>
          <a:p>
            <a:pPr>
              <a:buFontTx/>
              <a:buChar char="•"/>
            </a:pPr>
            <a:r>
              <a:rPr lang="en-US" altLang="en-US" smtClean="0">
                <a:latin typeface="Arial" pitchFamily="34" charset="0"/>
              </a:rPr>
              <a:t>It is important to document a teacher’s performance on each standard with evidence generated from multiple performance indicators.</a:t>
            </a:r>
          </a:p>
        </p:txBody>
      </p:sp>
      <p:sp>
        <p:nvSpPr>
          <p:cNvPr id="378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DD886630-7563-421A-B770-813696DD1C54}" type="slidenum">
              <a:rPr lang="en-US" altLang="en-US" sz="1200" smtClean="0"/>
              <a:pPr/>
              <a:t>10</a:t>
            </a:fld>
            <a:endParaRPr lang="en-US" altLang="en-US" sz="120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p:spPr>
        <p:txBody>
          <a:bodyPr/>
          <a:lstStyle/>
          <a:p>
            <a:endParaRPr lang="en-US" dirty="0" smtClean="0"/>
          </a:p>
        </p:txBody>
      </p:sp>
      <p:sp>
        <p:nvSpPr>
          <p:cNvPr id="38916" name="Slide Number Placeholder 3"/>
          <p:cNvSpPr>
            <a:spLocks noGrp="1"/>
          </p:cNvSpPr>
          <p:nvPr>
            <p:ph type="sldNum" sz="quarter" idx="5"/>
          </p:nvPr>
        </p:nvSpPr>
        <p:spPr>
          <a:noFill/>
        </p:spPr>
        <p:txBody>
          <a:bodyPr/>
          <a:lstStyle/>
          <a:p>
            <a:fld id="{AE629AEF-7EB3-43A3-A80E-65D99F6B5F48}" type="slidenum">
              <a:rPr lang="en-US" smtClean="0">
                <a:ea typeface="MS PGothic" pitchFamily="34" charset="-128"/>
              </a:rPr>
              <a:pPr/>
              <a:t>11</a:t>
            </a:fld>
            <a:endParaRPr lang="en-US" dirty="0" smtClean="0">
              <a:ea typeface="MS PGothic"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r>
              <a:rPr lang="en-US" altLang="en-US" smtClean="0">
                <a:latin typeface="Arial" pitchFamily="34" charset="0"/>
              </a:rPr>
              <a:t>The italicized sentence identifies the performance expected of teachers in regard to instructional planning.</a:t>
            </a:r>
          </a:p>
        </p:txBody>
      </p:sp>
      <p:sp>
        <p:nvSpPr>
          <p:cNvPr id="409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796C1A5C-5A84-4887-A111-1F45D871432D}" type="slidenum">
              <a:rPr lang="en-US" altLang="en-US" sz="1200" smtClean="0"/>
              <a:pPr/>
              <a:t>12</a:t>
            </a:fld>
            <a:endParaRPr lang="en-US" altLang="en-US" sz="120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r>
              <a:rPr lang="en-US" altLang="en-US" smtClean="0">
                <a:latin typeface="Arial" pitchFamily="34" charset="0"/>
              </a:rPr>
              <a:t>These performance indicators provide examples of the types of performance related to instructional planning that may occur if the standard is being fulfilled.  </a:t>
            </a:r>
          </a:p>
          <a:p>
            <a:endParaRPr lang="en-US" altLang="en-US" smtClean="0">
              <a:latin typeface="Arial" pitchFamily="34" charset="0"/>
            </a:endParaRPr>
          </a:p>
        </p:txBody>
      </p:sp>
      <p:sp>
        <p:nvSpPr>
          <p:cNvPr id="419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D99C0441-A0BA-4F5A-8BD0-E047F88F030A}" type="slidenum">
              <a:rPr lang="en-US" altLang="en-US" sz="1200" smtClean="0"/>
              <a:pPr/>
              <a:t>13</a:t>
            </a:fld>
            <a:endParaRPr lang="en-US" altLang="en-US" sz="120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r>
              <a:rPr lang="en-US" altLang="en-US" smtClean="0">
                <a:latin typeface="Arial" pitchFamily="34" charset="0"/>
              </a:rPr>
              <a:t>The italicized sentence identifies the performance expected of teachers in regard to instructional delivery.</a:t>
            </a:r>
          </a:p>
        </p:txBody>
      </p:sp>
      <p:sp>
        <p:nvSpPr>
          <p:cNvPr id="430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38601778-0EBA-4C3C-A953-6A289FE8C88C}" type="slidenum">
              <a:rPr lang="en-US" altLang="en-US" sz="1200" smtClean="0"/>
              <a:pPr/>
              <a:t>14</a:t>
            </a:fld>
            <a:endParaRPr lang="en-US" altLang="en-US" sz="120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Char char="•"/>
            </a:pPr>
            <a:r>
              <a:rPr lang="en-US" altLang="en-US" smtClean="0">
                <a:latin typeface="Arial" pitchFamily="34" charset="0"/>
              </a:rPr>
              <a:t>These performance indicators provide examples of the types of performance related to instructional delivery that may occur if the standard is being fulfilled.  </a:t>
            </a:r>
          </a:p>
          <a:p>
            <a:endParaRPr lang="en-US" altLang="en-US" smtClean="0">
              <a:latin typeface="Arial" pitchFamily="34" charset="0"/>
            </a:endParaRPr>
          </a:p>
        </p:txBody>
      </p:sp>
      <p:sp>
        <p:nvSpPr>
          <p:cNvPr id="440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A5E627E7-EE21-4522-9B83-E2E60CD3AA67}" type="slidenum">
              <a:rPr lang="en-US" altLang="en-US" sz="1200" smtClean="0"/>
              <a:pPr/>
              <a:t>15</a:t>
            </a:fld>
            <a:endParaRPr lang="en-US" altLang="en-US" sz="120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48965" y="3581705"/>
            <a:ext cx="8246070" cy="1527050"/>
          </a:xfrm>
          <a:effectLst>
            <a:outerShdw blurRad="50800" dist="38100" dir="2700000" algn="ctr" rotWithShape="0">
              <a:schemeClr val="tx1">
                <a:alpha val="68000"/>
              </a:schemeClr>
            </a:outerShdw>
          </a:effectLst>
        </p:spPr>
        <p:txBody>
          <a:bodyPr>
            <a:normAutofit/>
          </a:bodyPr>
          <a:lstStyle>
            <a:lvl1pPr algn="r">
              <a:defRPr sz="3600">
                <a:solidFill>
                  <a:schemeClr val="bg1"/>
                </a:solidFill>
              </a:defRPr>
            </a:lvl1pPr>
          </a:lstStyle>
          <a:p>
            <a:r>
              <a:rPr lang="en-US" dirty="0" smtClean="0"/>
              <a:t>Click to edit </a:t>
            </a:r>
            <a:br>
              <a:rPr lang="en-US" dirty="0" smtClean="0"/>
            </a:br>
            <a:r>
              <a:rPr lang="en-US" dirty="0" smtClean="0"/>
              <a:t>Master title style</a:t>
            </a:r>
            <a:endParaRPr lang="en-US" dirty="0"/>
          </a:p>
        </p:txBody>
      </p:sp>
      <p:sp>
        <p:nvSpPr>
          <p:cNvPr id="3" name="Subtitle 2"/>
          <p:cNvSpPr>
            <a:spLocks noGrp="1"/>
          </p:cNvSpPr>
          <p:nvPr>
            <p:ph type="subTitle" idx="1"/>
          </p:nvPr>
        </p:nvSpPr>
        <p:spPr>
          <a:xfrm>
            <a:off x="448965" y="5108755"/>
            <a:ext cx="8246070" cy="1068935"/>
          </a:xfrm>
        </p:spPr>
        <p:txBody>
          <a:bodyPr>
            <a:normAutofit/>
          </a:bodyPr>
          <a:lstStyle>
            <a:lvl1pPr marL="0" indent="0" algn="r">
              <a:buNone/>
              <a:defRPr sz="2800">
                <a:solidFill>
                  <a:srgbClr val="FFFF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a:t>
            </a:r>
          </a:p>
          <a:p>
            <a:r>
              <a:rPr lang="en-US" dirty="0" smtClean="0"/>
              <a:t>Master subtitle style</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4049245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01258633"/>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45752988"/>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833014"/>
            <a:ext cx="8229600" cy="584623"/>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84227222"/>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48965" y="985720"/>
            <a:ext cx="8229600" cy="532180"/>
          </a:xfrm>
        </p:spPr>
        <p:txBody>
          <a:bodyPr>
            <a:normAutofit/>
          </a:bodyPr>
          <a:lstStyle>
            <a:lvl1pPr algn="l">
              <a:defRPr sz="3600">
                <a:solidFill>
                  <a:srgbClr val="FFFF00"/>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48965" y="1577497"/>
            <a:ext cx="4040188" cy="63976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48965" y="2207360"/>
            <a:ext cx="4040188" cy="3035058"/>
          </a:xfr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36790" y="1577497"/>
            <a:ext cx="4041775" cy="63976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36790" y="2207360"/>
            <a:ext cx="4041775" cy="3035058"/>
          </a:xfr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5302798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1270842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39052807"/>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79655556"/>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5924103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5410424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04142612"/>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48965" y="3581705"/>
            <a:ext cx="8246070" cy="1527050"/>
          </a:xfrm>
          <a:effectLst>
            <a:outerShdw blurRad="50800" dist="38100" dir="2700000" algn="ctr" rotWithShape="0">
              <a:schemeClr val="tx1">
                <a:alpha val="68000"/>
              </a:schemeClr>
            </a:outerShdw>
          </a:effectLst>
        </p:spPr>
        <p:txBody>
          <a:bodyPr>
            <a:normAutofit/>
          </a:bodyPr>
          <a:lstStyle>
            <a:lvl1pPr algn="r">
              <a:defRPr sz="3600">
                <a:solidFill>
                  <a:schemeClr val="bg1"/>
                </a:solidFill>
              </a:defRPr>
            </a:lvl1pPr>
          </a:lstStyle>
          <a:p>
            <a:r>
              <a:rPr lang="en-US" dirty="0" smtClean="0"/>
              <a:t>Click to edit </a:t>
            </a:r>
            <a:br>
              <a:rPr lang="en-US" dirty="0" smtClean="0"/>
            </a:br>
            <a:r>
              <a:rPr lang="en-US" dirty="0" smtClean="0"/>
              <a:t>Master title style</a:t>
            </a:r>
            <a:endParaRPr lang="en-US" dirty="0"/>
          </a:p>
        </p:txBody>
      </p:sp>
      <p:sp>
        <p:nvSpPr>
          <p:cNvPr id="3" name="Subtitle 2"/>
          <p:cNvSpPr>
            <a:spLocks noGrp="1"/>
          </p:cNvSpPr>
          <p:nvPr>
            <p:ph type="subTitle" idx="1"/>
          </p:nvPr>
        </p:nvSpPr>
        <p:spPr>
          <a:xfrm>
            <a:off x="448965" y="5108755"/>
            <a:ext cx="8246070" cy="1068935"/>
          </a:xfrm>
        </p:spPr>
        <p:txBody>
          <a:bodyPr>
            <a:normAutofit/>
          </a:bodyPr>
          <a:lstStyle>
            <a:lvl1pPr marL="0" indent="0" algn="r">
              <a:buNone/>
              <a:defRPr sz="2800">
                <a:solidFill>
                  <a:srgbClr val="FFFF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a:t>
            </a:r>
          </a:p>
          <a:p>
            <a:r>
              <a:rPr lang="en-US" dirty="0" smtClean="0"/>
              <a:t>Master subtitle style</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456079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32938308"/>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48965" y="985720"/>
            <a:ext cx="8229600" cy="610820"/>
          </a:xfrm>
        </p:spPr>
        <p:txBody>
          <a:bodyPr>
            <a:normAutofit/>
          </a:bodyPr>
          <a:lstStyle>
            <a:lvl1pPr algn="l">
              <a:defRPr sz="3600">
                <a:solidFill>
                  <a:srgbClr val="FFFF00"/>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48965" y="1596540"/>
            <a:ext cx="8229600" cy="4275740"/>
          </a:xfrm>
        </p:spPr>
        <p:txBody>
          <a:bodyPr/>
          <a:lstStyle>
            <a:lvl1pPr>
              <a:defRPr sz="2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23901565"/>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23311" y="374900"/>
            <a:ext cx="6719018" cy="868839"/>
          </a:xfrm>
        </p:spPr>
        <p:txBody>
          <a:bodyPr>
            <a:normAutofit/>
          </a:bodyPr>
          <a:lstStyle>
            <a:lvl1pPr algn="l">
              <a:defRPr sz="3600">
                <a:solidFill>
                  <a:srgbClr val="FFFF00"/>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1823312" y="1138425"/>
            <a:ext cx="6719018" cy="5039265"/>
          </a:xfrm>
        </p:spPr>
        <p:txBody>
          <a:bodyPr/>
          <a:lstStyle>
            <a:lvl1pPr>
              <a:defRPr sz="2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8871543"/>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45752988"/>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833014"/>
            <a:ext cx="8229600" cy="584623"/>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84227222"/>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48965" y="985720"/>
            <a:ext cx="8229600" cy="532180"/>
          </a:xfrm>
        </p:spPr>
        <p:txBody>
          <a:bodyPr>
            <a:normAutofit/>
          </a:bodyPr>
          <a:lstStyle>
            <a:lvl1pPr algn="l">
              <a:defRPr sz="3600">
                <a:solidFill>
                  <a:srgbClr val="FFFF00"/>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48965" y="1577497"/>
            <a:ext cx="4040188" cy="63976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48965" y="2207360"/>
            <a:ext cx="4040188" cy="3035058"/>
          </a:xfr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36790" y="1577497"/>
            <a:ext cx="4041775" cy="63976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36790" y="2207360"/>
            <a:ext cx="4041775" cy="3035058"/>
          </a:xfr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53027984"/>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12708426"/>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39052807"/>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79655556"/>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59241030"/>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541042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66810144"/>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04142612"/>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48965" y="3581705"/>
            <a:ext cx="8246070" cy="1527050"/>
          </a:xfrm>
          <a:effectLst>
            <a:outerShdw blurRad="50800" dist="38100" dir="2700000" algn="ctr" rotWithShape="0">
              <a:schemeClr val="tx1">
                <a:alpha val="68000"/>
              </a:schemeClr>
            </a:outerShdw>
          </a:effectLst>
        </p:spPr>
        <p:txBody>
          <a:bodyPr>
            <a:normAutofit/>
          </a:bodyPr>
          <a:lstStyle>
            <a:lvl1pPr algn="r">
              <a:defRPr sz="3600">
                <a:solidFill>
                  <a:schemeClr val="bg1"/>
                </a:solidFill>
              </a:defRPr>
            </a:lvl1pPr>
          </a:lstStyle>
          <a:p>
            <a:r>
              <a:rPr lang="en-US" dirty="0" smtClean="0"/>
              <a:t>Click to edit </a:t>
            </a:r>
            <a:br>
              <a:rPr lang="en-US" dirty="0" smtClean="0"/>
            </a:br>
            <a:r>
              <a:rPr lang="en-US" dirty="0" smtClean="0"/>
              <a:t>Master title style</a:t>
            </a:r>
            <a:endParaRPr lang="en-US" dirty="0"/>
          </a:p>
        </p:txBody>
      </p:sp>
      <p:sp>
        <p:nvSpPr>
          <p:cNvPr id="3" name="Subtitle 2"/>
          <p:cNvSpPr>
            <a:spLocks noGrp="1"/>
          </p:cNvSpPr>
          <p:nvPr>
            <p:ph type="subTitle" idx="1"/>
          </p:nvPr>
        </p:nvSpPr>
        <p:spPr>
          <a:xfrm>
            <a:off x="448965" y="5108755"/>
            <a:ext cx="8246070" cy="1068935"/>
          </a:xfrm>
        </p:spPr>
        <p:txBody>
          <a:bodyPr>
            <a:normAutofit/>
          </a:bodyPr>
          <a:lstStyle>
            <a:lvl1pPr marL="0" indent="0" algn="r">
              <a:buNone/>
              <a:defRPr sz="2800">
                <a:solidFill>
                  <a:srgbClr val="FFFF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a:t>
            </a:r>
          </a:p>
          <a:p>
            <a:r>
              <a:rPr lang="en-US" dirty="0" smtClean="0"/>
              <a:t>Master subtitle style</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45607978"/>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48965" y="985720"/>
            <a:ext cx="8229600" cy="610820"/>
          </a:xfrm>
        </p:spPr>
        <p:txBody>
          <a:bodyPr>
            <a:normAutofit/>
          </a:bodyPr>
          <a:lstStyle>
            <a:lvl1pPr algn="l">
              <a:defRPr sz="3600">
                <a:solidFill>
                  <a:srgbClr val="FFFF00"/>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48965" y="1596540"/>
            <a:ext cx="8229600" cy="4275740"/>
          </a:xfrm>
        </p:spPr>
        <p:txBody>
          <a:bodyPr/>
          <a:lstStyle>
            <a:lvl1pPr>
              <a:defRPr sz="2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23901565"/>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23311" y="374900"/>
            <a:ext cx="6719018" cy="868839"/>
          </a:xfrm>
        </p:spPr>
        <p:txBody>
          <a:bodyPr>
            <a:normAutofit/>
          </a:bodyPr>
          <a:lstStyle>
            <a:lvl1pPr algn="l">
              <a:defRPr sz="3600">
                <a:solidFill>
                  <a:srgbClr val="FFFF00"/>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1823312" y="1138425"/>
            <a:ext cx="6719018" cy="5039265"/>
          </a:xfrm>
        </p:spPr>
        <p:txBody>
          <a:bodyPr/>
          <a:lstStyle>
            <a:lvl1pPr>
              <a:defRPr sz="2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8871543"/>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45752988"/>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833014"/>
            <a:ext cx="8229600" cy="584623"/>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84227222"/>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48965" y="985720"/>
            <a:ext cx="8229600" cy="532180"/>
          </a:xfrm>
        </p:spPr>
        <p:txBody>
          <a:bodyPr>
            <a:normAutofit/>
          </a:bodyPr>
          <a:lstStyle>
            <a:lvl1pPr algn="l">
              <a:defRPr sz="3600">
                <a:solidFill>
                  <a:srgbClr val="FFFF00"/>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48965" y="1577497"/>
            <a:ext cx="4040188" cy="63976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48965" y="2207360"/>
            <a:ext cx="4040188" cy="3035058"/>
          </a:xfr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36790" y="1577497"/>
            <a:ext cx="4041775" cy="63976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36790" y="2207360"/>
            <a:ext cx="4041775" cy="3035058"/>
          </a:xfr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53027984"/>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12708426"/>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39052807"/>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796555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48965" y="3581705"/>
            <a:ext cx="8246070" cy="1527050"/>
          </a:xfrm>
          <a:effectLst>
            <a:outerShdw blurRad="50800" dist="38100" dir="2700000" algn="ctr" rotWithShape="0">
              <a:schemeClr val="tx1">
                <a:alpha val="68000"/>
              </a:schemeClr>
            </a:outerShdw>
          </a:effectLst>
        </p:spPr>
        <p:txBody>
          <a:bodyPr>
            <a:normAutofit/>
          </a:bodyPr>
          <a:lstStyle>
            <a:lvl1pPr algn="r">
              <a:defRPr sz="3600">
                <a:solidFill>
                  <a:schemeClr val="bg1"/>
                </a:solidFill>
              </a:defRPr>
            </a:lvl1pPr>
          </a:lstStyle>
          <a:p>
            <a:r>
              <a:rPr lang="en-US" dirty="0" smtClean="0"/>
              <a:t>Click to edit </a:t>
            </a:r>
            <a:br>
              <a:rPr lang="en-US" dirty="0" smtClean="0"/>
            </a:br>
            <a:r>
              <a:rPr lang="en-US" dirty="0" smtClean="0"/>
              <a:t>Master title style</a:t>
            </a:r>
            <a:endParaRPr lang="en-US" dirty="0"/>
          </a:p>
        </p:txBody>
      </p:sp>
      <p:sp>
        <p:nvSpPr>
          <p:cNvPr id="3" name="Subtitle 2"/>
          <p:cNvSpPr>
            <a:spLocks noGrp="1"/>
          </p:cNvSpPr>
          <p:nvPr>
            <p:ph type="subTitle" idx="1"/>
          </p:nvPr>
        </p:nvSpPr>
        <p:spPr>
          <a:xfrm>
            <a:off x="448965" y="5108755"/>
            <a:ext cx="8246070" cy="1068935"/>
          </a:xfrm>
        </p:spPr>
        <p:txBody>
          <a:bodyPr>
            <a:normAutofit/>
          </a:bodyPr>
          <a:lstStyle>
            <a:lvl1pPr marL="0" indent="0" algn="r">
              <a:buNone/>
              <a:defRPr sz="2800">
                <a:solidFill>
                  <a:srgbClr val="FFFF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a:t>
            </a:r>
          </a:p>
          <a:p>
            <a:r>
              <a:rPr lang="en-US" dirty="0" smtClean="0"/>
              <a:t>Master subtitle style</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30668273"/>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59241030"/>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54104244"/>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041426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48965" y="985720"/>
            <a:ext cx="8229600" cy="610820"/>
          </a:xfrm>
        </p:spPr>
        <p:txBody>
          <a:bodyPr>
            <a:normAutofit/>
          </a:bodyPr>
          <a:lstStyle>
            <a:lvl1pPr algn="l">
              <a:defRPr sz="3600">
                <a:solidFill>
                  <a:srgbClr val="FFFF00"/>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48965" y="1596540"/>
            <a:ext cx="8229600" cy="4275740"/>
          </a:xfrm>
        </p:spPr>
        <p:txBody>
          <a:bodyPr/>
          <a:lstStyle>
            <a:lvl1pPr>
              <a:defRPr sz="2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590958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23311" y="374900"/>
            <a:ext cx="6719018" cy="868839"/>
          </a:xfrm>
        </p:spPr>
        <p:txBody>
          <a:bodyPr>
            <a:normAutofit/>
          </a:bodyPr>
          <a:lstStyle>
            <a:lvl1pPr algn="l">
              <a:defRPr sz="3600">
                <a:solidFill>
                  <a:srgbClr val="FFFF00"/>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1823312" y="1138425"/>
            <a:ext cx="6719018" cy="5039265"/>
          </a:xfrm>
        </p:spPr>
        <p:txBody>
          <a:bodyPr/>
          <a:lstStyle>
            <a:lvl1pPr>
              <a:defRPr sz="2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457163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539590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833014"/>
            <a:ext cx="8229600" cy="584623"/>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7694515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48965" y="985720"/>
            <a:ext cx="8229600" cy="532180"/>
          </a:xfrm>
        </p:spPr>
        <p:txBody>
          <a:bodyPr>
            <a:normAutofit/>
          </a:bodyPr>
          <a:lstStyle>
            <a:lvl1pPr algn="l">
              <a:defRPr sz="3600">
                <a:solidFill>
                  <a:srgbClr val="FFFF00"/>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48965" y="1577497"/>
            <a:ext cx="4040188" cy="63976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48965" y="2207360"/>
            <a:ext cx="4040188" cy="3035058"/>
          </a:xfr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36790" y="1577497"/>
            <a:ext cx="4041775" cy="63976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36790" y="2207360"/>
            <a:ext cx="4041775" cy="3035058"/>
          </a:xfr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252799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1004456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48965" y="985720"/>
            <a:ext cx="8229600" cy="610820"/>
          </a:xfrm>
        </p:spPr>
        <p:txBody>
          <a:bodyPr>
            <a:normAutofit/>
          </a:bodyPr>
          <a:lstStyle>
            <a:lvl1pPr algn="l">
              <a:defRPr sz="3600">
                <a:solidFill>
                  <a:srgbClr val="FFFF00"/>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48965" y="1596540"/>
            <a:ext cx="8229600" cy="4275740"/>
          </a:xfrm>
        </p:spPr>
        <p:txBody>
          <a:bodyPr/>
          <a:lstStyle>
            <a:lvl1pPr>
              <a:defRPr sz="2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54042635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106120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919546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376239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183743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8371327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48965" y="3581705"/>
            <a:ext cx="8246070" cy="1527050"/>
          </a:xfrm>
          <a:effectLst>
            <a:outerShdw blurRad="50800" dist="38100" dir="2700000" algn="ctr" rotWithShape="0">
              <a:schemeClr val="tx1">
                <a:alpha val="68000"/>
              </a:schemeClr>
            </a:outerShdw>
          </a:effectLst>
        </p:spPr>
        <p:txBody>
          <a:bodyPr>
            <a:normAutofit/>
          </a:bodyPr>
          <a:lstStyle>
            <a:lvl1pPr algn="r">
              <a:defRPr sz="3600">
                <a:solidFill>
                  <a:schemeClr val="bg1"/>
                </a:solidFill>
              </a:defRPr>
            </a:lvl1pPr>
          </a:lstStyle>
          <a:p>
            <a:r>
              <a:rPr lang="en-US" dirty="0" smtClean="0"/>
              <a:t>Click to edit </a:t>
            </a:r>
            <a:br>
              <a:rPr lang="en-US" dirty="0" smtClean="0"/>
            </a:br>
            <a:r>
              <a:rPr lang="en-US" dirty="0" smtClean="0"/>
              <a:t>Master title style</a:t>
            </a:r>
            <a:endParaRPr lang="en-US" dirty="0"/>
          </a:p>
        </p:txBody>
      </p:sp>
      <p:sp>
        <p:nvSpPr>
          <p:cNvPr id="3" name="Subtitle 2"/>
          <p:cNvSpPr>
            <a:spLocks noGrp="1"/>
          </p:cNvSpPr>
          <p:nvPr>
            <p:ph type="subTitle" idx="1"/>
          </p:nvPr>
        </p:nvSpPr>
        <p:spPr>
          <a:xfrm>
            <a:off x="448965" y="5108755"/>
            <a:ext cx="8246070" cy="1068935"/>
          </a:xfrm>
        </p:spPr>
        <p:txBody>
          <a:bodyPr>
            <a:normAutofit/>
          </a:bodyPr>
          <a:lstStyle>
            <a:lvl1pPr marL="0" indent="0" algn="r">
              <a:buNone/>
              <a:defRPr sz="2800">
                <a:solidFill>
                  <a:srgbClr val="FFFF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a:t>
            </a:r>
          </a:p>
          <a:p>
            <a:r>
              <a:rPr lang="en-US" dirty="0" smtClean="0"/>
              <a:t>Master subtitle style</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12749397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48965" y="985720"/>
            <a:ext cx="8229600" cy="610820"/>
          </a:xfrm>
        </p:spPr>
        <p:txBody>
          <a:bodyPr>
            <a:normAutofit/>
          </a:bodyPr>
          <a:lstStyle>
            <a:lvl1pPr algn="l">
              <a:defRPr sz="3600">
                <a:solidFill>
                  <a:srgbClr val="FFFF00"/>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48965" y="1596540"/>
            <a:ext cx="8229600" cy="4275740"/>
          </a:xfrm>
        </p:spPr>
        <p:txBody>
          <a:bodyPr/>
          <a:lstStyle>
            <a:lvl1pPr>
              <a:defRPr sz="2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4544574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23311" y="374900"/>
            <a:ext cx="6719018" cy="868839"/>
          </a:xfrm>
        </p:spPr>
        <p:txBody>
          <a:bodyPr>
            <a:normAutofit/>
          </a:bodyPr>
          <a:lstStyle>
            <a:lvl1pPr algn="l">
              <a:defRPr sz="3600">
                <a:solidFill>
                  <a:srgbClr val="FFFF00"/>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1823312" y="1138425"/>
            <a:ext cx="6719018" cy="5039265"/>
          </a:xfrm>
        </p:spPr>
        <p:txBody>
          <a:bodyPr/>
          <a:lstStyle>
            <a:lvl1pPr>
              <a:defRPr sz="2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8875525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5172459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833014"/>
            <a:ext cx="8229600" cy="584623"/>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11094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23311" y="374900"/>
            <a:ext cx="6719018" cy="868839"/>
          </a:xfrm>
        </p:spPr>
        <p:txBody>
          <a:bodyPr>
            <a:normAutofit/>
          </a:bodyPr>
          <a:lstStyle>
            <a:lvl1pPr algn="l">
              <a:defRPr sz="3600">
                <a:solidFill>
                  <a:srgbClr val="FFFF00"/>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1823312" y="1138425"/>
            <a:ext cx="6719018" cy="5039265"/>
          </a:xfrm>
        </p:spPr>
        <p:txBody>
          <a:bodyPr/>
          <a:lstStyle>
            <a:lvl1pPr>
              <a:defRPr sz="2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6855512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48965" y="985720"/>
            <a:ext cx="8229600" cy="532180"/>
          </a:xfrm>
        </p:spPr>
        <p:txBody>
          <a:bodyPr>
            <a:normAutofit/>
          </a:bodyPr>
          <a:lstStyle>
            <a:lvl1pPr algn="l">
              <a:defRPr sz="3600">
                <a:solidFill>
                  <a:srgbClr val="FFFF00"/>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48965" y="1577497"/>
            <a:ext cx="4040188" cy="63976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48965" y="2207360"/>
            <a:ext cx="4040188" cy="3035058"/>
          </a:xfr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36790" y="1577497"/>
            <a:ext cx="4041775" cy="63976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36790" y="2207360"/>
            <a:ext cx="4041775" cy="3035058"/>
          </a:xfr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7712181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03713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4033763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5674566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6395363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8492587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5149808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48965" y="3581705"/>
            <a:ext cx="8246070" cy="1527050"/>
          </a:xfrm>
          <a:effectLst>
            <a:outerShdw blurRad="50800" dist="38100" dir="2700000" algn="ctr" rotWithShape="0">
              <a:schemeClr val="tx1">
                <a:alpha val="68000"/>
              </a:schemeClr>
            </a:outerShdw>
          </a:effectLst>
        </p:spPr>
        <p:txBody>
          <a:bodyPr>
            <a:normAutofit/>
          </a:bodyPr>
          <a:lstStyle>
            <a:lvl1pPr algn="r">
              <a:defRPr sz="3600">
                <a:solidFill>
                  <a:schemeClr val="bg1"/>
                </a:solidFill>
              </a:defRPr>
            </a:lvl1pPr>
          </a:lstStyle>
          <a:p>
            <a:r>
              <a:rPr lang="en-US" dirty="0" smtClean="0"/>
              <a:t>Click to edit </a:t>
            </a:r>
            <a:br>
              <a:rPr lang="en-US" dirty="0" smtClean="0"/>
            </a:br>
            <a:r>
              <a:rPr lang="en-US" dirty="0" smtClean="0"/>
              <a:t>Master title style</a:t>
            </a:r>
            <a:endParaRPr lang="en-US" dirty="0"/>
          </a:p>
        </p:txBody>
      </p:sp>
      <p:sp>
        <p:nvSpPr>
          <p:cNvPr id="3" name="Subtitle 2"/>
          <p:cNvSpPr>
            <a:spLocks noGrp="1"/>
          </p:cNvSpPr>
          <p:nvPr>
            <p:ph type="subTitle" idx="1"/>
          </p:nvPr>
        </p:nvSpPr>
        <p:spPr>
          <a:xfrm>
            <a:off x="448965" y="5108755"/>
            <a:ext cx="8246070" cy="1068935"/>
          </a:xfrm>
        </p:spPr>
        <p:txBody>
          <a:bodyPr>
            <a:normAutofit/>
          </a:bodyPr>
          <a:lstStyle>
            <a:lvl1pPr marL="0" indent="0" algn="r">
              <a:buNone/>
              <a:defRPr sz="2800">
                <a:solidFill>
                  <a:srgbClr val="FFFF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a:t>
            </a:r>
          </a:p>
          <a:p>
            <a:r>
              <a:rPr lang="en-US" dirty="0" smtClean="0"/>
              <a:t>Master subtitle style</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12749397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48965" y="985720"/>
            <a:ext cx="8229600" cy="610820"/>
          </a:xfrm>
        </p:spPr>
        <p:txBody>
          <a:bodyPr>
            <a:normAutofit/>
          </a:bodyPr>
          <a:lstStyle>
            <a:lvl1pPr algn="l">
              <a:defRPr sz="3600">
                <a:solidFill>
                  <a:srgbClr val="FFFF00"/>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48965" y="1596540"/>
            <a:ext cx="8229600" cy="4275740"/>
          </a:xfrm>
        </p:spPr>
        <p:txBody>
          <a:bodyPr/>
          <a:lstStyle>
            <a:lvl1pPr>
              <a:defRPr sz="2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4544574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23311" y="374900"/>
            <a:ext cx="6719018" cy="868839"/>
          </a:xfrm>
        </p:spPr>
        <p:txBody>
          <a:bodyPr>
            <a:normAutofit/>
          </a:bodyPr>
          <a:lstStyle>
            <a:lvl1pPr algn="l">
              <a:defRPr sz="3600">
                <a:solidFill>
                  <a:srgbClr val="FFFF00"/>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1823312" y="1138425"/>
            <a:ext cx="6719018" cy="5039265"/>
          </a:xfrm>
        </p:spPr>
        <p:txBody>
          <a:bodyPr/>
          <a:lstStyle>
            <a:lvl1pPr>
              <a:defRPr sz="2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887552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1036280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5172459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833014"/>
            <a:ext cx="8229600" cy="584623"/>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110940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48965" y="985720"/>
            <a:ext cx="8229600" cy="532180"/>
          </a:xfrm>
        </p:spPr>
        <p:txBody>
          <a:bodyPr>
            <a:normAutofit/>
          </a:bodyPr>
          <a:lstStyle>
            <a:lvl1pPr algn="l">
              <a:defRPr sz="3600">
                <a:solidFill>
                  <a:srgbClr val="FFFF00"/>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48965" y="1577497"/>
            <a:ext cx="4040188" cy="63976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48965" y="2207360"/>
            <a:ext cx="4040188" cy="3035058"/>
          </a:xfr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36790" y="1577497"/>
            <a:ext cx="4041775" cy="63976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36790" y="2207360"/>
            <a:ext cx="4041775" cy="3035058"/>
          </a:xfr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7712181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037132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4033763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5674566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6395363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8492587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5149808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48965" y="3581705"/>
            <a:ext cx="8246070" cy="1527050"/>
          </a:xfrm>
          <a:effectLst>
            <a:outerShdw blurRad="50800" dist="38100" dir="2700000" algn="ctr" rotWithShape="0">
              <a:schemeClr val="tx1">
                <a:alpha val="68000"/>
              </a:schemeClr>
            </a:outerShdw>
          </a:effectLst>
        </p:spPr>
        <p:txBody>
          <a:bodyPr>
            <a:normAutofit/>
          </a:bodyPr>
          <a:lstStyle>
            <a:lvl1pPr algn="r">
              <a:defRPr sz="3600">
                <a:solidFill>
                  <a:schemeClr val="bg1"/>
                </a:solidFill>
              </a:defRPr>
            </a:lvl1pPr>
          </a:lstStyle>
          <a:p>
            <a:r>
              <a:rPr lang="en-US" dirty="0" smtClean="0"/>
              <a:t>Click to edit </a:t>
            </a:r>
            <a:br>
              <a:rPr lang="en-US" dirty="0" smtClean="0"/>
            </a:br>
            <a:r>
              <a:rPr lang="en-US" dirty="0" smtClean="0"/>
              <a:t>Master title style</a:t>
            </a:r>
            <a:endParaRPr lang="en-US" dirty="0"/>
          </a:p>
        </p:txBody>
      </p:sp>
      <p:sp>
        <p:nvSpPr>
          <p:cNvPr id="3" name="Subtitle 2"/>
          <p:cNvSpPr>
            <a:spLocks noGrp="1"/>
          </p:cNvSpPr>
          <p:nvPr>
            <p:ph type="subTitle" idx="1"/>
          </p:nvPr>
        </p:nvSpPr>
        <p:spPr>
          <a:xfrm>
            <a:off x="448965" y="5108755"/>
            <a:ext cx="8246070" cy="1068935"/>
          </a:xfrm>
        </p:spPr>
        <p:txBody>
          <a:bodyPr>
            <a:normAutofit/>
          </a:bodyPr>
          <a:lstStyle>
            <a:lvl1pPr marL="0" indent="0" algn="r">
              <a:buNone/>
              <a:defRPr sz="2800">
                <a:solidFill>
                  <a:srgbClr val="FFFF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a:t>
            </a:r>
          </a:p>
          <a:p>
            <a:r>
              <a:rPr lang="en-US" dirty="0" smtClean="0"/>
              <a:t>Master subtitle style</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1274939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833014"/>
            <a:ext cx="8229600" cy="584623"/>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1729336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48965" y="985720"/>
            <a:ext cx="8229600" cy="610820"/>
          </a:xfrm>
        </p:spPr>
        <p:txBody>
          <a:bodyPr>
            <a:normAutofit/>
          </a:bodyPr>
          <a:lstStyle>
            <a:lvl1pPr algn="l">
              <a:defRPr sz="3600">
                <a:solidFill>
                  <a:srgbClr val="FFFF00"/>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48965" y="1596540"/>
            <a:ext cx="8229600" cy="4275740"/>
          </a:xfrm>
        </p:spPr>
        <p:txBody>
          <a:bodyPr/>
          <a:lstStyle>
            <a:lvl1pPr>
              <a:defRPr sz="2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4544574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23311" y="374900"/>
            <a:ext cx="6719018" cy="868839"/>
          </a:xfrm>
        </p:spPr>
        <p:txBody>
          <a:bodyPr>
            <a:normAutofit/>
          </a:bodyPr>
          <a:lstStyle>
            <a:lvl1pPr algn="l">
              <a:defRPr sz="3600">
                <a:solidFill>
                  <a:srgbClr val="FFFF00"/>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1823312" y="1138425"/>
            <a:ext cx="6719018" cy="5039265"/>
          </a:xfrm>
        </p:spPr>
        <p:txBody>
          <a:bodyPr/>
          <a:lstStyle>
            <a:lvl1pPr>
              <a:defRPr sz="2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8875525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5172459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833014"/>
            <a:ext cx="8229600" cy="584623"/>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110940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48965" y="985720"/>
            <a:ext cx="8229600" cy="532180"/>
          </a:xfrm>
        </p:spPr>
        <p:txBody>
          <a:bodyPr>
            <a:normAutofit/>
          </a:bodyPr>
          <a:lstStyle>
            <a:lvl1pPr algn="l">
              <a:defRPr sz="3600">
                <a:solidFill>
                  <a:srgbClr val="FFFF00"/>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48965" y="1577497"/>
            <a:ext cx="4040188" cy="63976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48965" y="2207360"/>
            <a:ext cx="4040188" cy="3035058"/>
          </a:xfr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36790" y="1577497"/>
            <a:ext cx="4041775" cy="63976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36790" y="2207360"/>
            <a:ext cx="4041775" cy="3035058"/>
          </a:xfr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7712181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037132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4033763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5674566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6395363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84925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48965" y="985720"/>
            <a:ext cx="8229600" cy="532180"/>
          </a:xfrm>
        </p:spPr>
        <p:txBody>
          <a:bodyPr>
            <a:normAutofit/>
          </a:bodyPr>
          <a:lstStyle>
            <a:lvl1pPr algn="l">
              <a:defRPr sz="3600">
                <a:solidFill>
                  <a:srgbClr val="FFFF00"/>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48965" y="1577497"/>
            <a:ext cx="4040188" cy="63976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48965" y="2207360"/>
            <a:ext cx="4040188" cy="3035058"/>
          </a:xfr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36790" y="1577497"/>
            <a:ext cx="4041775" cy="63976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36790" y="2207360"/>
            <a:ext cx="4041775" cy="3035058"/>
          </a:xfr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1375164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5149808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48965" y="3581705"/>
            <a:ext cx="8246070" cy="1527050"/>
          </a:xfrm>
          <a:effectLst>
            <a:outerShdw blurRad="50800" dist="38100" dir="2700000" algn="ctr" rotWithShape="0">
              <a:schemeClr val="tx1">
                <a:alpha val="68000"/>
              </a:schemeClr>
            </a:outerShdw>
          </a:effectLst>
        </p:spPr>
        <p:txBody>
          <a:bodyPr>
            <a:normAutofit/>
          </a:bodyPr>
          <a:lstStyle>
            <a:lvl1pPr algn="r">
              <a:defRPr sz="3600">
                <a:solidFill>
                  <a:schemeClr val="bg1"/>
                </a:solidFill>
              </a:defRPr>
            </a:lvl1pPr>
          </a:lstStyle>
          <a:p>
            <a:r>
              <a:rPr lang="en-US" dirty="0" smtClean="0"/>
              <a:t>Click to edit </a:t>
            </a:r>
            <a:br>
              <a:rPr lang="en-US" dirty="0" smtClean="0"/>
            </a:br>
            <a:r>
              <a:rPr lang="en-US" dirty="0" smtClean="0"/>
              <a:t>Master title style</a:t>
            </a:r>
            <a:endParaRPr lang="en-US" dirty="0"/>
          </a:p>
        </p:txBody>
      </p:sp>
      <p:sp>
        <p:nvSpPr>
          <p:cNvPr id="3" name="Subtitle 2"/>
          <p:cNvSpPr>
            <a:spLocks noGrp="1"/>
          </p:cNvSpPr>
          <p:nvPr>
            <p:ph type="subTitle" idx="1"/>
          </p:nvPr>
        </p:nvSpPr>
        <p:spPr>
          <a:xfrm>
            <a:off x="448965" y="5108755"/>
            <a:ext cx="8246070" cy="1068935"/>
          </a:xfrm>
        </p:spPr>
        <p:txBody>
          <a:bodyPr>
            <a:normAutofit/>
          </a:bodyPr>
          <a:lstStyle>
            <a:lvl1pPr marL="0" indent="0" algn="r">
              <a:buNone/>
              <a:defRPr sz="2800">
                <a:solidFill>
                  <a:srgbClr val="FFFF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a:t>
            </a:r>
          </a:p>
          <a:p>
            <a:r>
              <a:rPr lang="en-US" dirty="0" smtClean="0"/>
              <a:t>Master subtitle style</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12749397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48965" y="985720"/>
            <a:ext cx="8229600" cy="610820"/>
          </a:xfrm>
        </p:spPr>
        <p:txBody>
          <a:bodyPr>
            <a:normAutofit/>
          </a:bodyPr>
          <a:lstStyle>
            <a:lvl1pPr algn="l">
              <a:defRPr sz="3600">
                <a:solidFill>
                  <a:srgbClr val="FFFF00"/>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48965" y="1596540"/>
            <a:ext cx="8229600" cy="4275740"/>
          </a:xfrm>
        </p:spPr>
        <p:txBody>
          <a:bodyPr/>
          <a:lstStyle>
            <a:lvl1pPr>
              <a:defRPr sz="2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4544574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23311" y="374900"/>
            <a:ext cx="6719018" cy="868839"/>
          </a:xfrm>
        </p:spPr>
        <p:txBody>
          <a:bodyPr>
            <a:normAutofit/>
          </a:bodyPr>
          <a:lstStyle>
            <a:lvl1pPr algn="l">
              <a:defRPr sz="3600">
                <a:solidFill>
                  <a:srgbClr val="FFFF00"/>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1823312" y="1138425"/>
            <a:ext cx="6719018" cy="5039265"/>
          </a:xfrm>
        </p:spPr>
        <p:txBody>
          <a:bodyPr/>
          <a:lstStyle>
            <a:lvl1pPr>
              <a:defRPr sz="2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98875525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5172459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833014"/>
            <a:ext cx="8229600" cy="584623"/>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110940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48965" y="985720"/>
            <a:ext cx="8229600" cy="532180"/>
          </a:xfrm>
        </p:spPr>
        <p:txBody>
          <a:bodyPr>
            <a:normAutofit/>
          </a:bodyPr>
          <a:lstStyle>
            <a:lvl1pPr algn="l">
              <a:defRPr sz="3600">
                <a:solidFill>
                  <a:srgbClr val="FFFF00"/>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48965" y="1577497"/>
            <a:ext cx="4040188" cy="63976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48965" y="2207360"/>
            <a:ext cx="4040188" cy="3035058"/>
          </a:xfr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36790" y="1577497"/>
            <a:ext cx="4041775" cy="63976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36790" y="2207360"/>
            <a:ext cx="4041775" cy="3035058"/>
          </a:xfr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7712181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037132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4033763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56745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1800890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06395363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8492587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5149808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48965" y="3581705"/>
            <a:ext cx="8246070" cy="1527050"/>
          </a:xfrm>
          <a:effectLst>
            <a:outerShdw blurRad="50800" dist="38100" dir="2700000" algn="ctr" rotWithShape="0">
              <a:schemeClr val="tx1">
                <a:alpha val="68000"/>
              </a:schemeClr>
            </a:outerShdw>
          </a:effectLst>
        </p:spPr>
        <p:txBody>
          <a:bodyPr>
            <a:normAutofit/>
          </a:bodyPr>
          <a:lstStyle>
            <a:lvl1pPr algn="r">
              <a:defRPr sz="3600">
                <a:solidFill>
                  <a:schemeClr val="bg1"/>
                </a:solidFill>
              </a:defRPr>
            </a:lvl1pPr>
          </a:lstStyle>
          <a:p>
            <a:r>
              <a:rPr lang="en-US" dirty="0" smtClean="0"/>
              <a:t>Click to edit </a:t>
            </a:r>
            <a:br>
              <a:rPr lang="en-US" dirty="0" smtClean="0"/>
            </a:br>
            <a:r>
              <a:rPr lang="en-US" dirty="0" smtClean="0"/>
              <a:t>Master title style</a:t>
            </a:r>
            <a:endParaRPr lang="en-US" dirty="0"/>
          </a:p>
        </p:txBody>
      </p:sp>
      <p:sp>
        <p:nvSpPr>
          <p:cNvPr id="3" name="Subtitle 2"/>
          <p:cNvSpPr>
            <a:spLocks noGrp="1"/>
          </p:cNvSpPr>
          <p:nvPr>
            <p:ph type="subTitle" idx="1"/>
          </p:nvPr>
        </p:nvSpPr>
        <p:spPr>
          <a:xfrm>
            <a:off x="448965" y="5108755"/>
            <a:ext cx="8246070" cy="1068935"/>
          </a:xfrm>
        </p:spPr>
        <p:txBody>
          <a:bodyPr>
            <a:normAutofit/>
          </a:bodyPr>
          <a:lstStyle>
            <a:lvl1pPr marL="0" indent="0" algn="r">
              <a:buNone/>
              <a:defRPr sz="2800">
                <a:solidFill>
                  <a:srgbClr val="FFFF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a:t>
            </a:r>
          </a:p>
          <a:p>
            <a:r>
              <a:rPr lang="en-US" dirty="0" smtClean="0"/>
              <a:t>Master subtitle style</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4560797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48965" y="985720"/>
            <a:ext cx="8229600" cy="610820"/>
          </a:xfrm>
        </p:spPr>
        <p:txBody>
          <a:bodyPr>
            <a:normAutofit/>
          </a:bodyPr>
          <a:lstStyle>
            <a:lvl1pPr algn="l">
              <a:defRPr sz="3600">
                <a:solidFill>
                  <a:srgbClr val="FFFF00"/>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48965" y="1596540"/>
            <a:ext cx="8229600" cy="4275740"/>
          </a:xfrm>
        </p:spPr>
        <p:txBody>
          <a:bodyPr/>
          <a:lstStyle>
            <a:lvl1pPr>
              <a:defRPr sz="2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2390156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23311" y="374900"/>
            <a:ext cx="6719018" cy="868839"/>
          </a:xfrm>
        </p:spPr>
        <p:txBody>
          <a:bodyPr>
            <a:normAutofit/>
          </a:bodyPr>
          <a:lstStyle>
            <a:lvl1pPr algn="l">
              <a:defRPr sz="3600">
                <a:solidFill>
                  <a:srgbClr val="FFFF00"/>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1823312" y="1138425"/>
            <a:ext cx="6719018" cy="5039265"/>
          </a:xfrm>
        </p:spPr>
        <p:txBody>
          <a:bodyPr/>
          <a:lstStyle>
            <a:lvl1pPr>
              <a:defRPr sz="2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887154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4575298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833014"/>
            <a:ext cx="8229600" cy="584623"/>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8422722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48965" y="985720"/>
            <a:ext cx="8229600" cy="532180"/>
          </a:xfrm>
        </p:spPr>
        <p:txBody>
          <a:bodyPr>
            <a:normAutofit/>
          </a:bodyPr>
          <a:lstStyle>
            <a:lvl1pPr algn="l">
              <a:defRPr sz="3600">
                <a:solidFill>
                  <a:srgbClr val="FFFF00"/>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48965" y="1577497"/>
            <a:ext cx="4040188" cy="63976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48965" y="2207360"/>
            <a:ext cx="4040188" cy="3035058"/>
          </a:xfr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36790" y="1577497"/>
            <a:ext cx="4041775" cy="63976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36790" y="2207360"/>
            <a:ext cx="4041775" cy="3035058"/>
          </a:xfr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5302798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127084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2053111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3905280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7965555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59241030"/>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54104244"/>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04142612"/>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48965" y="3581705"/>
            <a:ext cx="8246070" cy="1527050"/>
          </a:xfrm>
          <a:effectLst>
            <a:outerShdw blurRad="50800" dist="38100" dir="2700000" algn="ctr" rotWithShape="0">
              <a:schemeClr val="tx1">
                <a:alpha val="68000"/>
              </a:schemeClr>
            </a:outerShdw>
          </a:effectLst>
        </p:spPr>
        <p:txBody>
          <a:bodyPr>
            <a:normAutofit/>
          </a:bodyPr>
          <a:lstStyle>
            <a:lvl1pPr algn="r">
              <a:defRPr sz="3600">
                <a:solidFill>
                  <a:schemeClr val="bg1"/>
                </a:solidFill>
              </a:defRPr>
            </a:lvl1pPr>
          </a:lstStyle>
          <a:p>
            <a:r>
              <a:rPr lang="en-US" dirty="0" smtClean="0"/>
              <a:t>Click to edit </a:t>
            </a:r>
            <a:br>
              <a:rPr lang="en-US" dirty="0" smtClean="0"/>
            </a:br>
            <a:r>
              <a:rPr lang="en-US" dirty="0" smtClean="0"/>
              <a:t>Master title style</a:t>
            </a:r>
            <a:endParaRPr lang="en-US" dirty="0"/>
          </a:p>
        </p:txBody>
      </p:sp>
      <p:sp>
        <p:nvSpPr>
          <p:cNvPr id="3" name="Subtitle 2"/>
          <p:cNvSpPr>
            <a:spLocks noGrp="1"/>
          </p:cNvSpPr>
          <p:nvPr>
            <p:ph type="subTitle" idx="1"/>
          </p:nvPr>
        </p:nvSpPr>
        <p:spPr>
          <a:xfrm>
            <a:off x="448965" y="5108755"/>
            <a:ext cx="8246070" cy="1068935"/>
          </a:xfrm>
        </p:spPr>
        <p:txBody>
          <a:bodyPr>
            <a:normAutofit/>
          </a:bodyPr>
          <a:lstStyle>
            <a:lvl1pPr marL="0" indent="0" algn="r">
              <a:buNone/>
              <a:defRPr sz="2800">
                <a:solidFill>
                  <a:srgbClr val="FFFF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a:t>
            </a:r>
          </a:p>
          <a:p>
            <a:r>
              <a:rPr lang="en-US" dirty="0" smtClean="0"/>
              <a:t>Master subtitle style</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4560797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48965" y="985720"/>
            <a:ext cx="8229600" cy="610820"/>
          </a:xfrm>
        </p:spPr>
        <p:txBody>
          <a:bodyPr>
            <a:normAutofit/>
          </a:bodyPr>
          <a:lstStyle>
            <a:lvl1pPr algn="l">
              <a:defRPr sz="3600">
                <a:solidFill>
                  <a:srgbClr val="FFFF00"/>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48965" y="1596540"/>
            <a:ext cx="8229600" cy="4275740"/>
          </a:xfrm>
        </p:spPr>
        <p:txBody>
          <a:bodyPr/>
          <a:lstStyle>
            <a:lvl1pPr>
              <a:defRPr sz="2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2390156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23311" y="374900"/>
            <a:ext cx="6719018" cy="868839"/>
          </a:xfrm>
        </p:spPr>
        <p:txBody>
          <a:bodyPr>
            <a:normAutofit/>
          </a:bodyPr>
          <a:lstStyle>
            <a:lvl1pPr algn="l">
              <a:defRPr sz="3600">
                <a:solidFill>
                  <a:srgbClr val="FFFF00"/>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1823312" y="1138425"/>
            <a:ext cx="6719018" cy="5039265"/>
          </a:xfrm>
        </p:spPr>
        <p:txBody>
          <a:bodyPr/>
          <a:lstStyle>
            <a:lvl1pPr>
              <a:defRPr sz="2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887154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4575298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833014"/>
            <a:ext cx="8229600" cy="584623"/>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842272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80856037"/>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48965" y="985720"/>
            <a:ext cx="8229600" cy="532180"/>
          </a:xfrm>
        </p:spPr>
        <p:txBody>
          <a:bodyPr>
            <a:normAutofit/>
          </a:bodyPr>
          <a:lstStyle>
            <a:lvl1pPr algn="l">
              <a:defRPr sz="3600">
                <a:solidFill>
                  <a:srgbClr val="FFFF00"/>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48965" y="1577497"/>
            <a:ext cx="4040188" cy="63976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48965" y="2207360"/>
            <a:ext cx="4040188" cy="3035058"/>
          </a:xfr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36790" y="1577497"/>
            <a:ext cx="4041775" cy="639762"/>
          </a:xfrm>
        </p:spPr>
        <p:txBody>
          <a:bodyPr anchor="b"/>
          <a:lstStyle>
            <a:lvl1pPr marL="0" indent="0">
              <a:buNone/>
              <a:defRPr sz="2400" b="1">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36790" y="2207360"/>
            <a:ext cx="4041775" cy="3035058"/>
          </a:xfrm>
        </p:spPr>
        <p:txBody>
          <a:bodyPr/>
          <a:lstStyle>
            <a:lvl1pPr>
              <a:defRPr sz="2400">
                <a:solidFill>
                  <a:schemeClr val="bg1"/>
                </a:solidFill>
              </a:defRPr>
            </a:lvl1pPr>
            <a:lvl2pPr>
              <a:defRPr sz="2000">
                <a:solidFill>
                  <a:schemeClr val="bg1"/>
                </a:solidFill>
              </a:defRPr>
            </a:lvl2pPr>
            <a:lvl3pPr>
              <a:defRPr sz="1800">
                <a:solidFill>
                  <a:schemeClr val="bg1"/>
                </a:solidFill>
              </a:defRPr>
            </a:lvl3pPr>
            <a:lvl4pPr>
              <a:defRPr sz="1600">
                <a:solidFill>
                  <a:schemeClr val="bg1"/>
                </a:solidFill>
              </a:defRPr>
            </a:lvl4pPr>
            <a:lvl5pPr>
              <a:defRPr sz="1600">
                <a:solidFill>
                  <a:schemeClr val="bg1"/>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5302798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1270842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3905280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79655556"/>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5924103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54104244"/>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04142612"/>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48965" y="3581705"/>
            <a:ext cx="8246070" cy="1527050"/>
          </a:xfrm>
          <a:effectLst>
            <a:outerShdw blurRad="50800" dist="38100" dir="2700000" algn="ctr" rotWithShape="0">
              <a:schemeClr val="tx1">
                <a:alpha val="68000"/>
              </a:schemeClr>
            </a:outerShdw>
          </a:effectLst>
        </p:spPr>
        <p:txBody>
          <a:bodyPr>
            <a:normAutofit/>
          </a:bodyPr>
          <a:lstStyle>
            <a:lvl1pPr algn="r">
              <a:defRPr sz="3600">
                <a:solidFill>
                  <a:schemeClr val="bg1"/>
                </a:solidFill>
              </a:defRPr>
            </a:lvl1pPr>
          </a:lstStyle>
          <a:p>
            <a:r>
              <a:rPr lang="en-US" dirty="0" smtClean="0"/>
              <a:t>Click to edit </a:t>
            </a:r>
            <a:br>
              <a:rPr lang="en-US" dirty="0" smtClean="0"/>
            </a:br>
            <a:r>
              <a:rPr lang="en-US" dirty="0" smtClean="0"/>
              <a:t>Master title style</a:t>
            </a:r>
            <a:endParaRPr lang="en-US" dirty="0"/>
          </a:p>
        </p:txBody>
      </p:sp>
      <p:sp>
        <p:nvSpPr>
          <p:cNvPr id="3" name="Subtitle 2"/>
          <p:cNvSpPr>
            <a:spLocks noGrp="1"/>
          </p:cNvSpPr>
          <p:nvPr>
            <p:ph type="subTitle" idx="1"/>
          </p:nvPr>
        </p:nvSpPr>
        <p:spPr>
          <a:xfrm>
            <a:off x="448965" y="5108755"/>
            <a:ext cx="8246070" cy="1068935"/>
          </a:xfrm>
        </p:spPr>
        <p:txBody>
          <a:bodyPr>
            <a:normAutofit/>
          </a:bodyPr>
          <a:lstStyle>
            <a:lvl1pPr marL="0" indent="0" algn="r">
              <a:buNone/>
              <a:defRPr sz="2800">
                <a:solidFill>
                  <a:srgbClr val="FFFF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a:t>
            </a:r>
          </a:p>
          <a:p>
            <a:r>
              <a:rPr lang="en-US" dirty="0" smtClean="0"/>
              <a:t>Master subtitle style</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84560797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48965" y="985720"/>
            <a:ext cx="8229600" cy="610820"/>
          </a:xfrm>
        </p:spPr>
        <p:txBody>
          <a:bodyPr>
            <a:normAutofit/>
          </a:bodyPr>
          <a:lstStyle>
            <a:lvl1pPr algn="l">
              <a:defRPr sz="3600">
                <a:solidFill>
                  <a:srgbClr val="FFFF00"/>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48965" y="1596540"/>
            <a:ext cx="8229600" cy="4275740"/>
          </a:xfrm>
        </p:spPr>
        <p:txBody>
          <a:bodyPr/>
          <a:lstStyle>
            <a:lvl1pPr>
              <a:defRPr sz="2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2390156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823311" y="374900"/>
            <a:ext cx="6719018" cy="868839"/>
          </a:xfrm>
        </p:spPr>
        <p:txBody>
          <a:bodyPr>
            <a:normAutofit/>
          </a:bodyPr>
          <a:lstStyle>
            <a:lvl1pPr algn="l">
              <a:defRPr sz="3600">
                <a:solidFill>
                  <a:srgbClr val="FFFF00"/>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1823312" y="1138425"/>
            <a:ext cx="6719018" cy="5039265"/>
          </a:xfrm>
        </p:spPr>
        <p:txBody>
          <a:bodyPr/>
          <a:lstStyle>
            <a:lvl1pPr>
              <a:defRPr sz="2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988715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6.xml"/><Relationship Id="rId13" Type="http://schemas.openxmlformats.org/officeDocument/2006/relationships/theme" Target="../theme/theme10.xml"/><Relationship Id="rId3" Type="http://schemas.openxmlformats.org/officeDocument/2006/relationships/slideLayout" Target="../slideLayouts/slideLayout111.xml"/><Relationship Id="rId7" Type="http://schemas.openxmlformats.org/officeDocument/2006/relationships/slideLayout" Target="../slideLayouts/slideLayout115.xml"/><Relationship Id="rId12" Type="http://schemas.openxmlformats.org/officeDocument/2006/relationships/slideLayout" Target="../slideLayouts/slideLayout120.xml"/><Relationship Id="rId2" Type="http://schemas.openxmlformats.org/officeDocument/2006/relationships/slideLayout" Target="../slideLayouts/slideLayout110.xml"/><Relationship Id="rId1" Type="http://schemas.openxmlformats.org/officeDocument/2006/relationships/slideLayout" Target="../slideLayouts/slideLayout109.xml"/><Relationship Id="rId6" Type="http://schemas.openxmlformats.org/officeDocument/2006/relationships/slideLayout" Target="../slideLayouts/slideLayout114.xml"/><Relationship Id="rId11" Type="http://schemas.openxmlformats.org/officeDocument/2006/relationships/slideLayout" Target="../slideLayouts/slideLayout119.xml"/><Relationship Id="rId5" Type="http://schemas.openxmlformats.org/officeDocument/2006/relationships/slideLayout" Target="../slideLayouts/slideLayout113.xml"/><Relationship Id="rId10" Type="http://schemas.openxmlformats.org/officeDocument/2006/relationships/slideLayout" Target="../slideLayouts/slideLayout118.xml"/><Relationship Id="rId4" Type="http://schemas.openxmlformats.org/officeDocument/2006/relationships/slideLayout" Target="../slideLayouts/slideLayout112.xml"/><Relationship Id="rId9" Type="http://schemas.openxmlformats.org/officeDocument/2006/relationships/slideLayout" Target="../slideLayouts/slideLayout117.xml"/><Relationship Id="rId14" Type="http://schemas.openxmlformats.org/officeDocument/2006/relationships/image" Target="../media/image1.jp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8.xml"/><Relationship Id="rId13" Type="http://schemas.openxmlformats.org/officeDocument/2006/relationships/theme" Target="../theme/theme11.xml"/><Relationship Id="rId3" Type="http://schemas.openxmlformats.org/officeDocument/2006/relationships/slideLayout" Target="../slideLayouts/slideLayout123.xml"/><Relationship Id="rId7" Type="http://schemas.openxmlformats.org/officeDocument/2006/relationships/slideLayout" Target="../slideLayouts/slideLayout127.xml"/><Relationship Id="rId12" Type="http://schemas.openxmlformats.org/officeDocument/2006/relationships/slideLayout" Target="../slideLayouts/slideLayout132.xml"/><Relationship Id="rId2" Type="http://schemas.openxmlformats.org/officeDocument/2006/relationships/slideLayout" Target="../slideLayouts/slideLayout122.xml"/><Relationship Id="rId1" Type="http://schemas.openxmlformats.org/officeDocument/2006/relationships/slideLayout" Target="../slideLayouts/slideLayout121.xml"/><Relationship Id="rId6" Type="http://schemas.openxmlformats.org/officeDocument/2006/relationships/slideLayout" Target="../slideLayouts/slideLayout126.xml"/><Relationship Id="rId11" Type="http://schemas.openxmlformats.org/officeDocument/2006/relationships/slideLayout" Target="../slideLayouts/slideLayout131.xml"/><Relationship Id="rId5" Type="http://schemas.openxmlformats.org/officeDocument/2006/relationships/slideLayout" Target="../slideLayouts/slideLayout125.xml"/><Relationship Id="rId10" Type="http://schemas.openxmlformats.org/officeDocument/2006/relationships/slideLayout" Target="../slideLayouts/slideLayout130.xml"/><Relationship Id="rId4" Type="http://schemas.openxmlformats.org/officeDocument/2006/relationships/slideLayout" Target="../slideLayouts/slideLayout124.xml"/><Relationship Id="rId9" Type="http://schemas.openxmlformats.org/officeDocument/2006/relationships/slideLayout" Target="../slideLayouts/slideLayout129.xml"/><Relationship Id="rId1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jp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1.jp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image" Target="../media/image1.jp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image" Target="../media/image1.jp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theme" Target="../theme/theme7.xml"/><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slideLayout" Target="../slideLayouts/slideLayout84.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 Id="rId14" Type="http://schemas.openxmlformats.org/officeDocument/2006/relationships/image" Target="../media/image1.jp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2.xml"/><Relationship Id="rId13" Type="http://schemas.openxmlformats.org/officeDocument/2006/relationships/theme" Target="../theme/theme8.xml"/><Relationship Id="rId3" Type="http://schemas.openxmlformats.org/officeDocument/2006/relationships/slideLayout" Target="../slideLayouts/slideLayout87.xml"/><Relationship Id="rId7" Type="http://schemas.openxmlformats.org/officeDocument/2006/relationships/slideLayout" Target="../slideLayouts/slideLayout91.xml"/><Relationship Id="rId12" Type="http://schemas.openxmlformats.org/officeDocument/2006/relationships/slideLayout" Target="../slideLayouts/slideLayout96.xml"/><Relationship Id="rId2" Type="http://schemas.openxmlformats.org/officeDocument/2006/relationships/slideLayout" Target="../slideLayouts/slideLayout86.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5" Type="http://schemas.openxmlformats.org/officeDocument/2006/relationships/slideLayout" Target="../slideLayouts/slideLayout89.xml"/><Relationship Id="rId10" Type="http://schemas.openxmlformats.org/officeDocument/2006/relationships/slideLayout" Target="../slideLayouts/slideLayout94.xml"/><Relationship Id="rId4" Type="http://schemas.openxmlformats.org/officeDocument/2006/relationships/slideLayout" Target="../slideLayouts/slideLayout88.xml"/><Relationship Id="rId9" Type="http://schemas.openxmlformats.org/officeDocument/2006/relationships/slideLayout" Target="../slideLayouts/slideLayout93.xml"/><Relationship Id="rId14" Type="http://schemas.openxmlformats.org/officeDocument/2006/relationships/image" Target="../media/image1.jp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4.xml"/><Relationship Id="rId13" Type="http://schemas.openxmlformats.org/officeDocument/2006/relationships/theme" Target="../theme/theme9.xml"/><Relationship Id="rId3" Type="http://schemas.openxmlformats.org/officeDocument/2006/relationships/slideLayout" Target="../slideLayouts/slideLayout99.xml"/><Relationship Id="rId7" Type="http://schemas.openxmlformats.org/officeDocument/2006/relationships/slideLayout" Target="../slideLayouts/slideLayout103.xml"/><Relationship Id="rId12" Type="http://schemas.openxmlformats.org/officeDocument/2006/relationships/slideLayout" Target="../slideLayouts/slideLayout108.xml"/><Relationship Id="rId2" Type="http://schemas.openxmlformats.org/officeDocument/2006/relationships/slideLayout" Target="../slideLayouts/slideLayout98.xml"/><Relationship Id="rId1" Type="http://schemas.openxmlformats.org/officeDocument/2006/relationships/slideLayout" Target="../slideLayouts/slideLayout97.xml"/><Relationship Id="rId6" Type="http://schemas.openxmlformats.org/officeDocument/2006/relationships/slideLayout" Target="../slideLayouts/slideLayout102.xml"/><Relationship Id="rId11" Type="http://schemas.openxmlformats.org/officeDocument/2006/relationships/slideLayout" Target="../slideLayouts/slideLayout107.xml"/><Relationship Id="rId5" Type="http://schemas.openxmlformats.org/officeDocument/2006/relationships/slideLayout" Target="../slideLayouts/slideLayout101.xml"/><Relationship Id="rId10" Type="http://schemas.openxmlformats.org/officeDocument/2006/relationships/slideLayout" Target="../slideLayouts/slideLayout106.xml"/><Relationship Id="rId4" Type="http://schemas.openxmlformats.org/officeDocument/2006/relationships/slideLayout" Target="../slideLayouts/slideLayout100.xml"/><Relationship Id="rId9" Type="http://schemas.openxmlformats.org/officeDocument/2006/relationships/slideLayout" Target="../slideLayouts/slideLayout105.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20778140"/>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43213371"/>
      </p:ext>
    </p:extLst>
  </p:cSld>
  <p:clrMap bg1="lt1" tx1="dk1" bg2="lt2" tx2="dk2" accent1="accent1" accent2="accent2" accent3="accent3" accent4="accent4" accent5="accent5" accent6="accent6" hlink="hlink" folHlink="folHlink"/>
  <p:sldLayoutIdLst>
    <p:sldLayoutId id="2147483928" r:id="rId1"/>
    <p:sldLayoutId id="2147483929" r:id="rId2"/>
    <p:sldLayoutId id="2147483930" r:id="rId3"/>
    <p:sldLayoutId id="2147483931" r:id="rId4"/>
    <p:sldLayoutId id="2147483932" r:id="rId5"/>
    <p:sldLayoutId id="2147483933" r:id="rId6"/>
    <p:sldLayoutId id="2147483934" r:id="rId7"/>
    <p:sldLayoutId id="2147483935" r:id="rId8"/>
    <p:sldLayoutId id="2147483936" r:id="rId9"/>
    <p:sldLayoutId id="2147483937" r:id="rId10"/>
    <p:sldLayoutId id="2147483938" r:id="rId11"/>
    <p:sldLayoutId id="214748393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43213371"/>
      </p:ext>
    </p:extLst>
  </p:cSld>
  <p:clrMap bg1="lt1" tx1="dk1" bg2="lt2" tx2="dk2" accent1="accent1" accent2="accent2" accent3="accent3" accent4="accent4" accent5="accent5" accent6="accent6" hlink="hlink" folHlink="folHlink"/>
  <p:sldLayoutIdLst>
    <p:sldLayoutId id="2147483941" r:id="rId1"/>
    <p:sldLayoutId id="2147483942" r:id="rId2"/>
    <p:sldLayoutId id="2147483943" r:id="rId3"/>
    <p:sldLayoutId id="2147483944" r:id="rId4"/>
    <p:sldLayoutId id="2147483945" r:id="rId5"/>
    <p:sldLayoutId id="2147483946" r:id="rId6"/>
    <p:sldLayoutId id="2147483947" r:id="rId7"/>
    <p:sldLayoutId id="2147483948" r:id="rId8"/>
    <p:sldLayoutId id="2147483949" r:id="rId9"/>
    <p:sldLayoutId id="2147483950" r:id="rId10"/>
    <p:sldLayoutId id="2147483951" r:id="rId11"/>
    <p:sldLayoutId id="2147483952"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63029356"/>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76640944"/>
      </p:ext>
    </p:extLst>
  </p:cSld>
  <p:clrMap bg1="lt1" tx1="dk1" bg2="lt2" tx2="dk2" accent1="accent1" accent2="accent2" accent3="accent3" accent4="accent4" accent5="accent5" accent6="accent6" hlink="hlink" folHlink="folHlink"/>
  <p:sldLayoutIdLst>
    <p:sldLayoutId id="2147483785" r:id="rId1"/>
    <p:sldLayoutId id="2147483786" r:id="rId2"/>
    <p:sldLayoutId id="2147483787" r:id="rId3"/>
    <p:sldLayoutId id="2147483788" r:id="rId4"/>
    <p:sldLayoutId id="2147483789" r:id="rId5"/>
    <p:sldLayoutId id="2147483790" r:id="rId6"/>
    <p:sldLayoutId id="2147483791" r:id="rId7"/>
    <p:sldLayoutId id="2147483792" r:id="rId8"/>
    <p:sldLayoutId id="2147483793" r:id="rId9"/>
    <p:sldLayoutId id="2147483794" r:id="rId10"/>
    <p:sldLayoutId id="2147483795" r:id="rId11"/>
    <p:sldLayoutId id="2147483796"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76640944"/>
      </p:ext>
    </p:extLst>
  </p:cSld>
  <p:clrMap bg1="lt1" tx1="dk1" bg2="lt2" tx2="dk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 id="2147483802" r:id="rId5"/>
    <p:sldLayoutId id="2147483803" r:id="rId6"/>
    <p:sldLayoutId id="2147483804" r:id="rId7"/>
    <p:sldLayoutId id="2147483805" r:id="rId8"/>
    <p:sldLayoutId id="2147483806" r:id="rId9"/>
    <p:sldLayoutId id="2147483807" r:id="rId10"/>
    <p:sldLayoutId id="2147483808" r:id="rId11"/>
    <p:sldLayoutId id="214748380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76640944"/>
      </p:ext>
    </p:extLst>
  </p:cSld>
  <p:clrMap bg1="lt1" tx1="dk1" bg2="lt2" tx2="dk2" accent1="accent1" accent2="accent2" accent3="accent3" accent4="accent4" accent5="accent5" accent6="accent6" hlink="hlink" folHlink="folHlink"/>
  <p:sldLayoutIdLst>
    <p:sldLayoutId id="2147483811" r:id="rId1"/>
    <p:sldLayoutId id="2147483812" r:id="rId2"/>
    <p:sldLayoutId id="2147483813" r:id="rId3"/>
    <p:sldLayoutId id="2147483814" r:id="rId4"/>
    <p:sldLayoutId id="2147483815" r:id="rId5"/>
    <p:sldLayoutId id="2147483816" r:id="rId6"/>
    <p:sldLayoutId id="2147483817" r:id="rId7"/>
    <p:sldLayoutId id="2147483818" r:id="rId8"/>
    <p:sldLayoutId id="2147483819" r:id="rId9"/>
    <p:sldLayoutId id="2147483820" r:id="rId10"/>
    <p:sldLayoutId id="2147483821" r:id="rId11"/>
    <p:sldLayoutId id="2147483822"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76640944"/>
      </p:ext>
    </p:extLst>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 id="2147483828" r:id="rId5"/>
    <p:sldLayoutId id="2147483829" r:id="rId6"/>
    <p:sldLayoutId id="2147483830" r:id="rId7"/>
    <p:sldLayoutId id="2147483831" r:id="rId8"/>
    <p:sldLayoutId id="2147483832" r:id="rId9"/>
    <p:sldLayoutId id="2147483833" r:id="rId10"/>
    <p:sldLayoutId id="2147483834" r:id="rId11"/>
    <p:sldLayoutId id="2147483835"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43213371"/>
      </p:ext>
    </p:extLst>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 id="214748390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43213371"/>
      </p:ext>
    </p:extLst>
  </p:cSld>
  <p:clrMap bg1="lt1" tx1="dk1" bg2="lt2" tx2="dk2" accent1="accent1" accent2="accent2" accent3="accent3" accent4="accent4" accent5="accent5" accent6="accent6" hlink="hlink" folHlink="folHlink"/>
  <p:sldLayoutIdLst>
    <p:sldLayoutId id="2147483902" r:id="rId1"/>
    <p:sldLayoutId id="2147483903" r:id="rId2"/>
    <p:sldLayoutId id="2147483904" r:id="rId3"/>
    <p:sldLayoutId id="2147483905" r:id="rId4"/>
    <p:sldLayoutId id="2147483906" r:id="rId5"/>
    <p:sldLayoutId id="2147483907" r:id="rId6"/>
    <p:sldLayoutId id="2147483908" r:id="rId7"/>
    <p:sldLayoutId id="2147483909" r:id="rId8"/>
    <p:sldLayoutId id="2147483910" r:id="rId9"/>
    <p:sldLayoutId id="2147483911" r:id="rId10"/>
    <p:sldLayoutId id="2147483912" r:id="rId11"/>
    <p:sldLayoutId id="2147483913"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74F12-AA26-4AC8-9962-C36BB8F32554}" type="datetimeFigureOut">
              <a:rPr lang="en-US" smtClean="0">
                <a:solidFill>
                  <a:prstClr val="black">
                    <a:tint val="75000"/>
                  </a:prstClr>
                </a:solidFill>
              </a:rPr>
              <a:pPr/>
              <a:t>6/10/2016</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2CCC60-E8CD-4174-8B1A-7DF615B22EEF}"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43213371"/>
      </p:ext>
    </p:extLst>
  </p:cSld>
  <p:clrMap bg1="lt1" tx1="dk1" bg2="lt2" tx2="dk2" accent1="accent1" accent2="accent2" accent3="accent3" accent4="accent4" accent5="accent5" accent6="accent6" hlink="hlink" folHlink="folHlink"/>
  <p:sldLayoutIdLst>
    <p:sldLayoutId id="2147483915" r:id="rId1"/>
    <p:sldLayoutId id="2147483916" r:id="rId2"/>
    <p:sldLayoutId id="2147483917" r:id="rId3"/>
    <p:sldLayoutId id="2147483918" r:id="rId4"/>
    <p:sldLayoutId id="2147483919" r:id="rId5"/>
    <p:sldLayoutId id="2147483920" r:id="rId6"/>
    <p:sldLayoutId id="2147483921" r:id="rId7"/>
    <p:sldLayoutId id="2147483922" r:id="rId8"/>
    <p:sldLayoutId id="2147483923" r:id="rId9"/>
    <p:sldLayoutId id="2147483924" r:id="rId10"/>
    <p:sldLayoutId id="2147483925" r:id="rId11"/>
    <p:sldLayoutId id="2147483926"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5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3.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6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3.xml"/></Relationships>
</file>

<file path=ppt/slides/_rels/slide3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6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3.xml"/></Relationships>
</file>

<file path=ppt/slides/_rels/slide3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3.xml"/><Relationship Id="rId5" Type="http://schemas.openxmlformats.org/officeDocument/2006/relationships/image" Target="../media/image10.png"/><Relationship Id="rId4" Type="http://schemas.openxmlformats.org/officeDocument/2006/relationships/image" Target="../media/image9.png"/></Relationships>
</file>

<file path=ppt/slides/_rels/slide3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3.xml"/><Relationship Id="rId5" Type="http://schemas.openxmlformats.org/officeDocument/2006/relationships/image" Target="../media/image14.png"/><Relationship Id="rId4" Type="http://schemas.openxmlformats.org/officeDocument/2006/relationships/image" Target="../media/image13.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5.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438400"/>
            <a:ext cx="8246070" cy="1374345"/>
          </a:xfrm>
        </p:spPr>
        <p:txBody>
          <a:bodyPr>
            <a:normAutofit/>
          </a:bodyPr>
          <a:lstStyle/>
          <a:p>
            <a:r>
              <a:rPr lang="en-US" sz="5400" b="1" dirty="0">
                <a:solidFill>
                  <a:srgbClr val="FF0000"/>
                </a:solidFill>
                <a:latin typeface="Georgia" pitchFamily="18" charset="0"/>
              </a:rPr>
              <a:t>Welcome!</a:t>
            </a:r>
            <a:endParaRPr lang="en-US" sz="5400" dirty="0"/>
          </a:p>
        </p:txBody>
      </p:sp>
      <p:sp>
        <p:nvSpPr>
          <p:cNvPr id="3" name="Subtitle 2"/>
          <p:cNvSpPr>
            <a:spLocks noGrp="1"/>
          </p:cNvSpPr>
          <p:nvPr>
            <p:ph type="subTitle" idx="1"/>
          </p:nvPr>
        </p:nvSpPr>
        <p:spPr>
          <a:xfrm>
            <a:off x="448964" y="5261460"/>
            <a:ext cx="8246071" cy="1374345"/>
          </a:xfrm>
        </p:spPr>
        <p:txBody>
          <a:bodyPr>
            <a:normAutofit/>
          </a:bodyPr>
          <a:lstStyle/>
          <a:p>
            <a:endParaRPr lang="en-US" dirty="0"/>
          </a:p>
        </p:txBody>
      </p:sp>
    </p:spTree>
    <p:extLst>
      <p:ext uri="{BB962C8B-B14F-4D97-AF65-F5344CB8AC3E}">
        <p14:creationId xmlns:p14="http://schemas.microsoft.com/office/powerpoint/2010/main" val="5151585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nvGraphicFramePr>
        <p:xfrm>
          <a:off x="124690" y="1496291"/>
          <a:ext cx="8894619" cy="49876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Rectangle 3"/>
          <p:cNvSpPr txBox="1">
            <a:spLocks noChangeArrowheads="1"/>
          </p:cNvSpPr>
          <p:nvPr/>
        </p:nvSpPr>
        <p:spPr>
          <a:xfrm>
            <a:off x="152400" y="239713"/>
            <a:ext cx="8305800" cy="1143000"/>
          </a:xfrm>
          <a:prstGeom prst="rect">
            <a:avLst/>
          </a:prstGeom>
        </p:spPr>
        <p:txBody>
          <a:bodyPr/>
          <a:lstStyle/>
          <a:p>
            <a:pPr algn="ctr">
              <a:defRPr/>
            </a:pPr>
            <a:r>
              <a:rPr lang="en-US" sz="4000" b="1" kern="0" dirty="0">
                <a:solidFill>
                  <a:schemeClr val="bg1"/>
                </a:solidFill>
                <a:latin typeface="+mj-lt"/>
                <a:ea typeface="+mj-ea"/>
                <a:cs typeface="+mj-cs"/>
              </a:rPr>
              <a:t>Virginia Uniform </a:t>
            </a:r>
          </a:p>
          <a:p>
            <a:pPr algn="ctr">
              <a:defRPr/>
            </a:pPr>
            <a:r>
              <a:rPr lang="en-US" sz="4000" b="1" kern="0" dirty="0">
                <a:solidFill>
                  <a:schemeClr val="bg1"/>
                </a:solidFill>
                <a:latin typeface="+mj-lt"/>
                <a:ea typeface="+mj-ea"/>
                <a:cs typeface="+mj-cs"/>
              </a:rPr>
              <a:t>Performance Standards</a:t>
            </a:r>
          </a:p>
        </p:txBody>
      </p:sp>
    </p:spTree>
    <p:extLst>
      <p:ext uri="{BB962C8B-B14F-4D97-AF65-F5344CB8AC3E}">
        <p14:creationId xmlns:p14="http://schemas.microsoft.com/office/powerpoint/2010/main" val="12312151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674914" y="762000"/>
            <a:ext cx="7772400" cy="1143000"/>
          </a:xfrm>
          <a:prstGeom prst="rect">
            <a:avLst/>
          </a:prstGeom>
        </p:spPr>
        <p:txBody>
          <a:bodyPr lIns="90487" tIns="44450" rIns="90487" bIns="44450"/>
          <a:lstStyle/>
          <a:p>
            <a:pPr algn="ctr">
              <a:defRPr/>
            </a:pPr>
            <a:r>
              <a:rPr lang="en-US" sz="3600" b="1" kern="0" dirty="0">
                <a:solidFill>
                  <a:schemeClr val="bg1"/>
                </a:solidFill>
                <a:effectLst>
                  <a:outerShdw blurRad="38100" dist="38100" dir="2700000" algn="tl">
                    <a:srgbClr val="C0C0C0"/>
                  </a:outerShdw>
                </a:effectLst>
                <a:latin typeface="+mj-lt"/>
                <a:ea typeface="+mj-ea"/>
                <a:cs typeface="+mj-cs"/>
              </a:rPr>
              <a:t>Teacher Performance Standard 1:  Professional Knowledge</a:t>
            </a:r>
            <a:endParaRPr lang="en-US" sz="4800" b="1" kern="0" dirty="0">
              <a:solidFill>
                <a:schemeClr val="bg1"/>
              </a:solidFill>
              <a:effectLst>
                <a:outerShdw blurRad="38100" dist="38100" dir="2700000" algn="tl">
                  <a:srgbClr val="C0C0C0"/>
                </a:outerShdw>
              </a:effectLst>
              <a:latin typeface="+mj-lt"/>
              <a:ea typeface="+mj-ea"/>
              <a:cs typeface="+mj-cs"/>
            </a:endParaRPr>
          </a:p>
        </p:txBody>
      </p:sp>
      <p:sp>
        <p:nvSpPr>
          <p:cNvPr id="4" name="Rectangle 3"/>
          <p:cNvSpPr txBox="1">
            <a:spLocks noChangeArrowheads="1"/>
          </p:cNvSpPr>
          <p:nvPr/>
        </p:nvSpPr>
        <p:spPr>
          <a:xfrm>
            <a:off x="447675" y="1619250"/>
            <a:ext cx="8421688" cy="3810000"/>
          </a:xfrm>
          <a:prstGeom prst="rect">
            <a:avLst/>
          </a:prstGeom>
        </p:spPr>
        <p:txBody>
          <a:bodyPr lIns="90487" tIns="44450" rIns="90487" bIns="44450"/>
          <a:lstStyle/>
          <a:p>
            <a:pPr marL="914400" lvl="1" indent="-457200">
              <a:lnSpc>
                <a:spcPct val="90000"/>
              </a:lnSpc>
              <a:spcBef>
                <a:spcPct val="20000"/>
              </a:spcBef>
              <a:spcAft>
                <a:spcPct val="20000"/>
              </a:spcAft>
              <a:buClr>
                <a:srgbClr val="0066FF"/>
              </a:buClr>
              <a:defRPr/>
            </a:pPr>
            <a:r>
              <a:rPr lang="en-US" sz="2000" i="1" kern="0" dirty="0">
                <a:latin typeface="+mn-lt"/>
                <a:ea typeface="ＭＳ Ｐゴシック" pitchFamily="-106" charset="-128"/>
              </a:rPr>
              <a:t>	</a:t>
            </a:r>
          </a:p>
          <a:p>
            <a:pPr marL="233363" lvl="2">
              <a:lnSpc>
                <a:spcPct val="90000"/>
              </a:lnSpc>
              <a:spcBef>
                <a:spcPct val="20000"/>
              </a:spcBef>
              <a:buFont typeface="Times" pitchFamily="-110" charset="0"/>
              <a:buNone/>
              <a:defRPr/>
            </a:pPr>
            <a:r>
              <a:rPr lang="en-US" sz="3200" i="1" dirty="0"/>
              <a:t>The teacher demonstrates an understanding of the curriculum, subject content, and the developmental needs of students by providing relevant learning experiences. </a:t>
            </a:r>
            <a:r>
              <a:rPr lang="en-US" sz="2000" b="1" i="1" kern="0" dirty="0">
                <a:latin typeface="+mn-lt"/>
                <a:ea typeface="ＭＳ Ｐゴシック" pitchFamily="-106" charset="-128"/>
              </a:rPr>
              <a:t>	</a:t>
            </a:r>
          </a:p>
        </p:txBody>
      </p:sp>
    </p:spTree>
    <p:extLst>
      <p:ext uri="{BB962C8B-B14F-4D97-AF65-F5344CB8AC3E}">
        <p14:creationId xmlns:p14="http://schemas.microsoft.com/office/powerpoint/2010/main" val="15217880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660400" y="609600"/>
            <a:ext cx="7772400" cy="1143000"/>
          </a:xfrm>
          <a:prstGeom prst="rect">
            <a:avLst/>
          </a:prstGeom>
        </p:spPr>
        <p:txBody>
          <a:bodyPr lIns="90487" tIns="44450" rIns="90487" bIns="44450"/>
          <a:lstStyle/>
          <a:p>
            <a:pPr algn="ctr" eaLnBrk="0" hangingPunct="0">
              <a:defRPr/>
            </a:pPr>
            <a:endParaRPr lang="en-US" sz="3600" b="1" kern="0" dirty="0" smtClean="0">
              <a:effectLst>
                <a:outerShdw blurRad="38100" dist="38100" dir="2700000" algn="tl">
                  <a:srgbClr val="C0C0C0"/>
                </a:outerShdw>
              </a:effectLst>
              <a:latin typeface="+mj-lt"/>
              <a:ea typeface="+mj-ea"/>
              <a:cs typeface="+mj-cs"/>
            </a:endParaRPr>
          </a:p>
          <a:p>
            <a:pPr algn="ctr" eaLnBrk="0" hangingPunct="0">
              <a:defRPr/>
            </a:pPr>
            <a:r>
              <a:rPr lang="en-US" sz="3600" b="1" kern="0" dirty="0" smtClean="0">
                <a:solidFill>
                  <a:schemeClr val="bg1"/>
                </a:solidFill>
                <a:latin typeface="+mj-lt"/>
                <a:ea typeface="+mj-ea"/>
                <a:cs typeface="+mj-cs"/>
              </a:rPr>
              <a:t>Teacher </a:t>
            </a:r>
            <a:r>
              <a:rPr lang="en-US" sz="3600" b="1" kern="0" dirty="0">
                <a:solidFill>
                  <a:schemeClr val="bg1"/>
                </a:solidFill>
                <a:latin typeface="+mj-lt"/>
                <a:ea typeface="+mj-ea"/>
                <a:cs typeface="+mj-cs"/>
              </a:rPr>
              <a:t>Performance Standard 2:  Instructional Planning</a:t>
            </a:r>
            <a:endParaRPr lang="en-US" sz="4800" b="1" kern="0" dirty="0">
              <a:solidFill>
                <a:schemeClr val="bg1"/>
              </a:solidFill>
              <a:latin typeface="+mj-lt"/>
              <a:ea typeface="+mj-ea"/>
              <a:cs typeface="+mj-cs"/>
            </a:endParaRPr>
          </a:p>
        </p:txBody>
      </p:sp>
      <p:sp>
        <p:nvSpPr>
          <p:cNvPr id="4" name="Rectangle 3"/>
          <p:cNvSpPr txBox="1">
            <a:spLocks noChangeArrowheads="1"/>
          </p:cNvSpPr>
          <p:nvPr/>
        </p:nvSpPr>
        <p:spPr>
          <a:xfrm>
            <a:off x="447675" y="1619250"/>
            <a:ext cx="8421688" cy="3810000"/>
          </a:xfrm>
          <a:prstGeom prst="rect">
            <a:avLst/>
          </a:prstGeom>
        </p:spPr>
        <p:txBody>
          <a:bodyPr lIns="90487" tIns="44450" rIns="90487" bIns="44450"/>
          <a:lstStyle/>
          <a:p>
            <a:pPr marL="914400" lvl="1" indent="-457200" eaLnBrk="0" hangingPunct="0">
              <a:lnSpc>
                <a:spcPct val="90000"/>
              </a:lnSpc>
              <a:spcBef>
                <a:spcPct val="20000"/>
              </a:spcBef>
              <a:spcAft>
                <a:spcPct val="20000"/>
              </a:spcAft>
              <a:buClr>
                <a:srgbClr val="0066FF"/>
              </a:buClr>
              <a:defRPr/>
            </a:pPr>
            <a:r>
              <a:rPr lang="en-US" sz="2000" i="1" kern="0" dirty="0">
                <a:latin typeface="+mn-lt"/>
                <a:ea typeface="ＭＳ Ｐゴシック" pitchFamily="-106" charset="-128"/>
              </a:rPr>
              <a:t>	</a:t>
            </a:r>
          </a:p>
          <a:p>
            <a:pPr marL="233363" lvl="2" eaLnBrk="0" hangingPunct="0">
              <a:lnSpc>
                <a:spcPct val="90000"/>
              </a:lnSpc>
              <a:spcBef>
                <a:spcPct val="20000"/>
              </a:spcBef>
              <a:buFont typeface="Times" pitchFamily="-110" charset="0"/>
              <a:buNone/>
              <a:defRPr/>
            </a:pPr>
            <a:endParaRPr lang="en-US" sz="3200" i="1" dirty="0" smtClean="0">
              <a:latin typeface="Arial" charset="0"/>
              <a:ea typeface="MS PGothic" pitchFamily="34" charset="-128"/>
            </a:endParaRPr>
          </a:p>
          <a:p>
            <a:pPr marL="233363" lvl="2" eaLnBrk="0" hangingPunct="0">
              <a:lnSpc>
                <a:spcPct val="90000"/>
              </a:lnSpc>
              <a:spcBef>
                <a:spcPct val="20000"/>
              </a:spcBef>
              <a:buFont typeface="Times" pitchFamily="-110" charset="0"/>
              <a:buNone/>
              <a:defRPr/>
            </a:pPr>
            <a:r>
              <a:rPr lang="en-US" sz="3200" i="1" dirty="0" smtClean="0">
                <a:solidFill>
                  <a:schemeClr val="bg1"/>
                </a:solidFill>
                <a:latin typeface="Arial" charset="0"/>
                <a:ea typeface="MS PGothic" pitchFamily="34" charset="-128"/>
              </a:rPr>
              <a:t>The </a:t>
            </a:r>
            <a:r>
              <a:rPr lang="en-US" sz="3200" i="1" dirty="0">
                <a:solidFill>
                  <a:schemeClr val="bg1"/>
                </a:solidFill>
                <a:latin typeface="Arial" charset="0"/>
                <a:ea typeface="MS PGothic" pitchFamily="34" charset="-128"/>
              </a:rPr>
              <a:t>teacher plans using the Virginia Standards of Learning, the school’s curriculum, effective strategies, resources, and data to meet the needs of all students</a:t>
            </a:r>
            <a:r>
              <a:rPr lang="en-US" sz="3200" i="1" dirty="0">
                <a:latin typeface="Arial" charset="0"/>
                <a:ea typeface="MS PGothic" pitchFamily="34" charset="-128"/>
              </a:rPr>
              <a:t>. </a:t>
            </a:r>
            <a:r>
              <a:rPr lang="en-US" sz="2000" b="1" i="1" kern="0" dirty="0">
                <a:latin typeface="+mn-lt"/>
                <a:ea typeface="ＭＳ Ｐゴシック" pitchFamily="-106" charset="-128"/>
              </a:rPr>
              <a:t>	</a:t>
            </a:r>
          </a:p>
        </p:txBody>
      </p:sp>
    </p:spTree>
    <p:extLst>
      <p:ext uri="{BB962C8B-B14F-4D97-AF65-F5344CB8AC3E}">
        <p14:creationId xmlns:p14="http://schemas.microsoft.com/office/powerpoint/2010/main" val="14314301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101600" y="1101271"/>
            <a:ext cx="8839200" cy="1143000"/>
          </a:xfrm>
          <a:prstGeom prst="rect">
            <a:avLst/>
          </a:prstGeom>
        </p:spPr>
        <p:txBody>
          <a:bodyPr/>
          <a:lstStyle/>
          <a:p>
            <a:pPr algn="ctr" eaLnBrk="0" hangingPunct="0">
              <a:defRPr/>
            </a:pPr>
            <a:r>
              <a:rPr lang="en-US" sz="3600" b="1" kern="0" dirty="0">
                <a:solidFill>
                  <a:schemeClr val="bg1"/>
                </a:solidFill>
                <a:effectLst>
                  <a:outerShdw blurRad="38100" dist="38100" dir="2700000" algn="tl">
                    <a:srgbClr val="C0C0C0"/>
                  </a:outerShdw>
                </a:effectLst>
                <a:latin typeface="+mj-lt"/>
                <a:ea typeface="+mj-ea"/>
                <a:cs typeface="+mj-cs"/>
              </a:rPr>
              <a:t>Performance Indicators</a:t>
            </a:r>
            <a:br>
              <a:rPr lang="en-US" sz="3600" b="1" kern="0" dirty="0">
                <a:solidFill>
                  <a:schemeClr val="bg1"/>
                </a:solidFill>
                <a:effectLst>
                  <a:outerShdw blurRad="38100" dist="38100" dir="2700000" algn="tl">
                    <a:srgbClr val="C0C0C0"/>
                  </a:outerShdw>
                </a:effectLst>
                <a:latin typeface="+mj-lt"/>
                <a:ea typeface="+mj-ea"/>
                <a:cs typeface="+mj-cs"/>
              </a:rPr>
            </a:br>
            <a:r>
              <a:rPr lang="en-US" sz="2800" b="1" kern="0" dirty="0">
                <a:solidFill>
                  <a:schemeClr val="bg1"/>
                </a:solidFill>
                <a:effectLst>
                  <a:outerShdw blurRad="38100" dist="38100" dir="2700000" algn="tl">
                    <a:srgbClr val="C0C0C0"/>
                  </a:outerShdw>
                </a:effectLst>
                <a:latin typeface="+mj-lt"/>
                <a:ea typeface="+mj-ea"/>
                <a:cs typeface="+mj-cs"/>
              </a:rPr>
              <a:t>Examples for Standard 2: </a:t>
            </a:r>
          </a:p>
          <a:p>
            <a:pPr algn="ctr" eaLnBrk="0" hangingPunct="0">
              <a:defRPr/>
            </a:pPr>
            <a:r>
              <a:rPr lang="en-US" sz="2800" b="1" kern="0" dirty="0">
                <a:solidFill>
                  <a:schemeClr val="bg1"/>
                </a:solidFill>
                <a:effectLst>
                  <a:outerShdw blurRad="38100" dist="38100" dir="2700000" algn="tl">
                    <a:srgbClr val="C0C0C0"/>
                  </a:outerShdw>
                </a:effectLst>
                <a:latin typeface="+mj-lt"/>
                <a:ea typeface="+mj-ea"/>
                <a:cs typeface="+mj-cs"/>
              </a:rPr>
              <a:t>Instructional Planning</a:t>
            </a:r>
            <a:endParaRPr lang="en-US" sz="4000" b="1" kern="0" dirty="0">
              <a:solidFill>
                <a:schemeClr val="bg1"/>
              </a:solidFill>
              <a:effectLst>
                <a:outerShdw blurRad="38100" dist="38100" dir="2700000" algn="tl">
                  <a:srgbClr val="C0C0C0"/>
                </a:outerShdw>
              </a:effectLst>
              <a:latin typeface="+mj-lt"/>
              <a:ea typeface="+mj-ea"/>
              <a:cs typeface="+mj-cs"/>
            </a:endParaRPr>
          </a:p>
        </p:txBody>
      </p:sp>
      <p:sp>
        <p:nvSpPr>
          <p:cNvPr id="4" name="Rectangle 3"/>
          <p:cNvSpPr txBox="1">
            <a:spLocks noChangeArrowheads="1"/>
          </p:cNvSpPr>
          <p:nvPr/>
        </p:nvSpPr>
        <p:spPr>
          <a:xfrm>
            <a:off x="-10886" y="2362200"/>
            <a:ext cx="8853488" cy="5381625"/>
          </a:xfrm>
          <a:prstGeom prst="rect">
            <a:avLst/>
          </a:prstGeom>
        </p:spPr>
        <p:txBody>
          <a:bodyPr/>
          <a:lstStyle/>
          <a:p>
            <a:pPr marL="398462" eaLnBrk="0" hangingPunct="0">
              <a:spcAft>
                <a:spcPts val="300"/>
              </a:spcAft>
              <a:defRPr/>
            </a:pPr>
            <a:endParaRPr lang="en-US" sz="2200" kern="0" dirty="0">
              <a:solidFill>
                <a:schemeClr val="bg1"/>
              </a:solidFill>
              <a:latin typeface="+mn-lt"/>
              <a:ea typeface="+mn-ea"/>
            </a:endParaRPr>
          </a:p>
          <a:p>
            <a:pPr marL="573088" indent="-231775" eaLnBrk="0" hangingPunct="0">
              <a:spcAft>
                <a:spcPts val="600"/>
              </a:spcAft>
              <a:buFont typeface="Wingdings" pitchFamily="2" charset="2"/>
              <a:buChar char="§"/>
              <a:defRPr/>
            </a:pPr>
            <a:r>
              <a:rPr lang="en-US" sz="2100" dirty="0">
                <a:solidFill>
                  <a:schemeClr val="bg1"/>
                </a:solidFill>
                <a:latin typeface="Arial" charset="0"/>
                <a:ea typeface="MS PGothic" pitchFamily="34" charset="-128"/>
              </a:rPr>
              <a:t>Uses student learning data to guide planning.</a:t>
            </a:r>
          </a:p>
          <a:p>
            <a:pPr marL="573088" indent="-231775" eaLnBrk="0" hangingPunct="0">
              <a:spcAft>
                <a:spcPts val="600"/>
              </a:spcAft>
              <a:buFont typeface="Wingdings" pitchFamily="2" charset="2"/>
              <a:buChar char="§"/>
              <a:defRPr/>
            </a:pPr>
            <a:r>
              <a:rPr lang="en-US" sz="2100" dirty="0">
                <a:solidFill>
                  <a:schemeClr val="bg1"/>
                </a:solidFill>
                <a:latin typeface="Arial" charset="0"/>
                <a:ea typeface="MS PGothic" pitchFamily="34" charset="-128"/>
              </a:rPr>
              <a:t>Plans time realistically for pacing, content mastery, and transitions.</a:t>
            </a:r>
          </a:p>
          <a:p>
            <a:pPr marL="573088" indent="-231775" eaLnBrk="0" hangingPunct="0">
              <a:spcAft>
                <a:spcPts val="600"/>
              </a:spcAft>
              <a:buFont typeface="Wingdings" pitchFamily="2" charset="2"/>
              <a:buChar char="§"/>
              <a:defRPr/>
            </a:pPr>
            <a:r>
              <a:rPr lang="en-US" sz="2100" dirty="0">
                <a:solidFill>
                  <a:schemeClr val="bg1"/>
                </a:solidFill>
                <a:latin typeface="Arial" charset="0"/>
                <a:ea typeface="MS PGothic" pitchFamily="34" charset="-128"/>
              </a:rPr>
              <a:t>Plans for differentiated instruction.</a:t>
            </a:r>
          </a:p>
          <a:p>
            <a:pPr marL="573088" indent="-231775" eaLnBrk="0" hangingPunct="0">
              <a:spcAft>
                <a:spcPts val="600"/>
              </a:spcAft>
              <a:buFont typeface="Wingdings" pitchFamily="2" charset="2"/>
              <a:buChar char="§"/>
              <a:defRPr/>
            </a:pPr>
            <a:r>
              <a:rPr lang="en-US" sz="2100" dirty="0">
                <a:solidFill>
                  <a:schemeClr val="bg1"/>
                </a:solidFill>
                <a:latin typeface="Arial" charset="0"/>
                <a:ea typeface="MS PGothic" pitchFamily="34" charset="-128"/>
              </a:rPr>
              <a:t>Aligns lesson objectives to the school’s curriculum and student learning needs.</a:t>
            </a:r>
          </a:p>
          <a:p>
            <a:pPr marL="573088" indent="-231775" eaLnBrk="0" hangingPunct="0">
              <a:spcAft>
                <a:spcPts val="600"/>
              </a:spcAft>
              <a:buFont typeface="Wingdings" pitchFamily="2" charset="2"/>
              <a:buChar char="§"/>
              <a:defRPr/>
            </a:pPr>
            <a:r>
              <a:rPr lang="en-US" sz="2100" dirty="0">
                <a:solidFill>
                  <a:schemeClr val="bg1"/>
                </a:solidFill>
                <a:latin typeface="Arial" charset="0"/>
                <a:ea typeface="MS PGothic" pitchFamily="34" charset="-128"/>
              </a:rPr>
              <a:t>Develops appropriate long- and short-range plans and adapts plans when needed.</a:t>
            </a:r>
          </a:p>
          <a:p>
            <a:pPr marL="573088" indent="-231775" eaLnBrk="0" hangingPunct="0">
              <a:spcAft>
                <a:spcPts val="600"/>
              </a:spcAft>
              <a:buFont typeface="Wingdings" pitchFamily="2" charset="2"/>
              <a:buChar char="§"/>
              <a:defRPr/>
            </a:pPr>
            <a:endParaRPr lang="en-US" sz="2100" kern="0" dirty="0">
              <a:solidFill>
                <a:srgbClr val="0066FF"/>
              </a:solidFill>
              <a:latin typeface="+mn-lt"/>
              <a:ea typeface="+mn-ea"/>
            </a:endParaRPr>
          </a:p>
          <a:p>
            <a:pPr marL="573088" indent="-231775" eaLnBrk="0" hangingPunct="0">
              <a:spcAft>
                <a:spcPts val="600"/>
              </a:spcAft>
              <a:buFont typeface="Wingdings" pitchFamily="2" charset="2"/>
              <a:buChar char="§"/>
              <a:defRPr/>
            </a:pPr>
            <a:endParaRPr lang="en-US" sz="500" kern="0" dirty="0">
              <a:solidFill>
                <a:srgbClr val="0066FF"/>
              </a:solidFill>
              <a:latin typeface="+mn-lt"/>
              <a:ea typeface="+mn-ea"/>
            </a:endParaRPr>
          </a:p>
          <a:p>
            <a:pPr marL="573088" indent="-231775" eaLnBrk="0" hangingPunct="0">
              <a:spcAft>
                <a:spcPts val="600"/>
              </a:spcAft>
              <a:buFont typeface="Wingdings" pitchFamily="2" charset="2"/>
              <a:buChar char="§"/>
              <a:defRPr/>
            </a:pPr>
            <a:endParaRPr lang="en-US" sz="2100" kern="0" dirty="0">
              <a:solidFill>
                <a:srgbClr val="0066FF"/>
              </a:solidFill>
              <a:latin typeface="+mn-lt"/>
              <a:ea typeface="+mn-ea"/>
            </a:endParaRPr>
          </a:p>
          <a:p>
            <a:pPr marL="573088" indent="-231775" eaLnBrk="0" hangingPunct="0">
              <a:spcAft>
                <a:spcPts val="600"/>
              </a:spcAft>
              <a:buFont typeface="Wingdings" pitchFamily="2" charset="2"/>
              <a:buChar char="§"/>
              <a:defRPr/>
            </a:pPr>
            <a:endParaRPr lang="en-US" sz="2100" kern="0" dirty="0">
              <a:solidFill>
                <a:srgbClr val="0066FF"/>
              </a:solidFill>
              <a:latin typeface="+mn-lt"/>
              <a:ea typeface="+mn-ea"/>
            </a:endParaRPr>
          </a:p>
          <a:p>
            <a:pPr marL="573088" indent="-231775" eaLnBrk="0" hangingPunct="0">
              <a:spcAft>
                <a:spcPts val="600"/>
              </a:spcAft>
              <a:defRPr/>
            </a:pPr>
            <a:endParaRPr lang="en-US" sz="2000" kern="0" dirty="0">
              <a:solidFill>
                <a:srgbClr val="0066FF"/>
              </a:solidFill>
              <a:latin typeface="+mn-lt"/>
              <a:ea typeface="+mn-ea"/>
            </a:endParaRPr>
          </a:p>
          <a:p>
            <a:pPr marL="573088" indent="-231775" algn="ctr" eaLnBrk="0" hangingPunct="0">
              <a:lnSpc>
                <a:spcPct val="90000"/>
              </a:lnSpc>
              <a:spcBef>
                <a:spcPct val="20000"/>
              </a:spcBef>
              <a:buFont typeface="Wingdings" pitchFamily="2" charset="2"/>
              <a:buNone/>
              <a:defRPr/>
            </a:pPr>
            <a:endParaRPr lang="en-US" sz="2000" b="1" kern="0" dirty="0">
              <a:latin typeface="+mn-lt"/>
              <a:ea typeface="+mn-ea"/>
            </a:endParaRPr>
          </a:p>
        </p:txBody>
      </p:sp>
    </p:spTree>
    <p:extLst>
      <p:ext uri="{BB962C8B-B14F-4D97-AF65-F5344CB8AC3E}">
        <p14:creationId xmlns:p14="http://schemas.microsoft.com/office/powerpoint/2010/main" val="26940681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458561" y="838200"/>
            <a:ext cx="7772400" cy="1143000"/>
          </a:xfrm>
          <a:prstGeom prst="rect">
            <a:avLst/>
          </a:prstGeom>
        </p:spPr>
        <p:txBody>
          <a:bodyPr lIns="90487" tIns="44450" rIns="90487" bIns="44450"/>
          <a:lstStyle/>
          <a:p>
            <a:pPr algn="ctr" eaLnBrk="0" hangingPunct="0">
              <a:defRPr/>
            </a:pPr>
            <a:r>
              <a:rPr lang="en-US" sz="3600" b="1" kern="0" dirty="0">
                <a:solidFill>
                  <a:schemeClr val="bg1"/>
                </a:solidFill>
                <a:effectLst>
                  <a:outerShdw blurRad="38100" dist="38100" dir="2700000" algn="tl">
                    <a:srgbClr val="C0C0C0"/>
                  </a:outerShdw>
                </a:effectLst>
                <a:latin typeface="+mj-lt"/>
                <a:ea typeface="+mj-ea"/>
                <a:cs typeface="+mj-cs"/>
              </a:rPr>
              <a:t>Teacher Performance Standard 3:  Instructional Delivery</a:t>
            </a:r>
            <a:endParaRPr lang="en-US" sz="4800" b="1" kern="0" dirty="0">
              <a:solidFill>
                <a:schemeClr val="bg1"/>
              </a:solidFill>
              <a:effectLst>
                <a:outerShdw blurRad="38100" dist="38100" dir="2700000" algn="tl">
                  <a:srgbClr val="C0C0C0"/>
                </a:outerShdw>
              </a:effectLst>
              <a:latin typeface="+mj-lt"/>
              <a:ea typeface="+mj-ea"/>
              <a:cs typeface="+mj-cs"/>
            </a:endParaRPr>
          </a:p>
        </p:txBody>
      </p:sp>
      <p:sp>
        <p:nvSpPr>
          <p:cNvPr id="4" name="Rectangle 3"/>
          <p:cNvSpPr txBox="1">
            <a:spLocks noChangeArrowheads="1"/>
          </p:cNvSpPr>
          <p:nvPr/>
        </p:nvSpPr>
        <p:spPr>
          <a:xfrm>
            <a:off x="447675" y="1619250"/>
            <a:ext cx="8421688" cy="3810000"/>
          </a:xfrm>
          <a:prstGeom prst="rect">
            <a:avLst/>
          </a:prstGeom>
        </p:spPr>
        <p:txBody>
          <a:bodyPr lIns="90487" tIns="44450" rIns="90487" bIns="44450"/>
          <a:lstStyle/>
          <a:p>
            <a:pPr marL="914400" lvl="1" indent="-457200" eaLnBrk="0" hangingPunct="0">
              <a:lnSpc>
                <a:spcPct val="90000"/>
              </a:lnSpc>
              <a:spcBef>
                <a:spcPct val="20000"/>
              </a:spcBef>
              <a:spcAft>
                <a:spcPct val="20000"/>
              </a:spcAft>
              <a:buClr>
                <a:srgbClr val="0066FF"/>
              </a:buClr>
              <a:defRPr/>
            </a:pPr>
            <a:r>
              <a:rPr lang="en-US" sz="2000" i="1" kern="0" dirty="0">
                <a:latin typeface="+mn-lt"/>
                <a:ea typeface="ＭＳ Ｐゴシック" pitchFamily="-106" charset="-128"/>
              </a:rPr>
              <a:t>	</a:t>
            </a:r>
          </a:p>
          <a:p>
            <a:pPr marL="341313" lvl="2" eaLnBrk="0" hangingPunct="0">
              <a:lnSpc>
                <a:spcPct val="90000"/>
              </a:lnSpc>
              <a:spcBef>
                <a:spcPct val="20000"/>
              </a:spcBef>
              <a:buFont typeface="Times" pitchFamily="-110" charset="0"/>
              <a:buNone/>
              <a:defRPr/>
            </a:pPr>
            <a:r>
              <a:rPr lang="en-US" sz="3200" i="1" dirty="0">
                <a:solidFill>
                  <a:schemeClr val="bg1"/>
                </a:solidFill>
                <a:latin typeface="Arial" charset="0"/>
                <a:ea typeface="MS PGothic" pitchFamily="34" charset="-128"/>
              </a:rPr>
              <a:t>The teacher effectively engages students in learning by using a variety of instructional strategies in order to meet individual learning needs</a:t>
            </a:r>
            <a:r>
              <a:rPr lang="en-US" sz="3200" i="1" dirty="0">
                <a:latin typeface="Arial" charset="0"/>
                <a:ea typeface="MS PGothic" pitchFamily="34" charset="-128"/>
              </a:rPr>
              <a:t>. </a:t>
            </a:r>
            <a:r>
              <a:rPr lang="en-US" sz="2000" b="1" i="1" kern="0" dirty="0">
                <a:latin typeface="+mn-lt"/>
                <a:ea typeface="ＭＳ Ｐゴシック" pitchFamily="-106" charset="-128"/>
              </a:rPr>
              <a:t>	</a:t>
            </a:r>
          </a:p>
        </p:txBody>
      </p:sp>
    </p:spTree>
    <p:extLst>
      <p:ext uri="{BB962C8B-B14F-4D97-AF65-F5344CB8AC3E}">
        <p14:creationId xmlns:p14="http://schemas.microsoft.com/office/powerpoint/2010/main" val="20686500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152400" y="1064986"/>
            <a:ext cx="8839200" cy="1143000"/>
          </a:xfrm>
          <a:prstGeom prst="rect">
            <a:avLst/>
          </a:prstGeom>
        </p:spPr>
        <p:txBody>
          <a:bodyPr/>
          <a:lstStyle/>
          <a:p>
            <a:pPr algn="ctr" eaLnBrk="0" hangingPunct="0">
              <a:defRPr/>
            </a:pPr>
            <a:r>
              <a:rPr lang="en-US" sz="3600" b="1" kern="0" dirty="0">
                <a:solidFill>
                  <a:schemeClr val="bg1"/>
                </a:solidFill>
                <a:effectLst>
                  <a:outerShdw blurRad="38100" dist="38100" dir="2700000" algn="tl">
                    <a:srgbClr val="C0C0C0"/>
                  </a:outerShdw>
                </a:effectLst>
                <a:latin typeface="+mj-lt"/>
                <a:ea typeface="+mj-ea"/>
                <a:cs typeface="+mj-cs"/>
              </a:rPr>
              <a:t>Performance Indicators</a:t>
            </a:r>
            <a:br>
              <a:rPr lang="en-US" sz="3600" b="1" kern="0" dirty="0">
                <a:solidFill>
                  <a:schemeClr val="bg1"/>
                </a:solidFill>
                <a:effectLst>
                  <a:outerShdw blurRad="38100" dist="38100" dir="2700000" algn="tl">
                    <a:srgbClr val="C0C0C0"/>
                  </a:outerShdw>
                </a:effectLst>
                <a:latin typeface="+mj-lt"/>
                <a:ea typeface="+mj-ea"/>
                <a:cs typeface="+mj-cs"/>
              </a:rPr>
            </a:br>
            <a:r>
              <a:rPr lang="en-US" sz="2800" b="1" kern="0" dirty="0">
                <a:solidFill>
                  <a:schemeClr val="bg1"/>
                </a:solidFill>
                <a:effectLst>
                  <a:outerShdw blurRad="38100" dist="38100" dir="2700000" algn="tl">
                    <a:srgbClr val="C0C0C0"/>
                  </a:outerShdw>
                </a:effectLst>
                <a:latin typeface="+mj-lt"/>
                <a:ea typeface="+mj-ea"/>
                <a:cs typeface="+mj-cs"/>
              </a:rPr>
              <a:t>Examples for Standard 3: </a:t>
            </a:r>
          </a:p>
          <a:p>
            <a:pPr algn="ctr" eaLnBrk="0" hangingPunct="0">
              <a:defRPr/>
            </a:pPr>
            <a:r>
              <a:rPr lang="en-US" sz="2800" b="1" kern="0" dirty="0">
                <a:solidFill>
                  <a:schemeClr val="bg1"/>
                </a:solidFill>
                <a:effectLst>
                  <a:outerShdw blurRad="38100" dist="38100" dir="2700000" algn="tl">
                    <a:srgbClr val="C0C0C0"/>
                  </a:outerShdw>
                </a:effectLst>
                <a:latin typeface="+mj-lt"/>
                <a:ea typeface="+mj-ea"/>
                <a:cs typeface="+mj-cs"/>
              </a:rPr>
              <a:t>Instructional Delivery</a:t>
            </a:r>
            <a:endParaRPr lang="en-US" sz="4000" b="1" kern="0" dirty="0">
              <a:solidFill>
                <a:schemeClr val="bg1"/>
              </a:solidFill>
              <a:effectLst>
                <a:outerShdw blurRad="38100" dist="38100" dir="2700000" algn="tl">
                  <a:srgbClr val="C0C0C0"/>
                </a:outerShdw>
              </a:effectLst>
              <a:latin typeface="+mj-lt"/>
              <a:ea typeface="+mj-ea"/>
              <a:cs typeface="+mj-cs"/>
            </a:endParaRPr>
          </a:p>
        </p:txBody>
      </p:sp>
      <p:sp>
        <p:nvSpPr>
          <p:cNvPr id="4" name="Rectangle 3"/>
          <p:cNvSpPr txBox="1">
            <a:spLocks noChangeArrowheads="1"/>
          </p:cNvSpPr>
          <p:nvPr/>
        </p:nvSpPr>
        <p:spPr>
          <a:xfrm>
            <a:off x="0" y="2286000"/>
            <a:ext cx="8853488" cy="4848225"/>
          </a:xfrm>
          <a:prstGeom prst="rect">
            <a:avLst/>
          </a:prstGeom>
        </p:spPr>
        <p:txBody>
          <a:bodyPr/>
          <a:lstStyle/>
          <a:p>
            <a:pPr marL="631825" indent="-233363" eaLnBrk="0" hangingPunct="0">
              <a:spcAft>
                <a:spcPts val="300"/>
              </a:spcAft>
              <a:buFont typeface="Wingdings" pitchFamily="2" charset="2"/>
              <a:buChar char="§"/>
              <a:defRPr/>
            </a:pPr>
            <a:endParaRPr lang="en-US" sz="2200" kern="0" dirty="0">
              <a:solidFill>
                <a:srgbClr val="0066FF"/>
              </a:solidFill>
              <a:latin typeface="+mn-lt"/>
              <a:ea typeface="+mn-ea"/>
            </a:endParaRPr>
          </a:p>
          <a:p>
            <a:pPr eaLnBrk="0" hangingPunct="0">
              <a:defRPr/>
            </a:pPr>
            <a:r>
              <a:rPr lang="en-US" sz="2000" dirty="0">
                <a:latin typeface="Arial" charset="0"/>
                <a:ea typeface="MS PGothic" pitchFamily="34" charset="-128"/>
              </a:rPr>
              <a:t> </a:t>
            </a:r>
            <a:endParaRPr lang="en-US" sz="2000" dirty="0">
              <a:solidFill>
                <a:schemeClr val="bg1"/>
              </a:solidFill>
              <a:latin typeface="Arial" charset="0"/>
              <a:ea typeface="MS PGothic" pitchFamily="34" charset="-128"/>
            </a:endParaRPr>
          </a:p>
          <a:p>
            <a:pPr marL="573088" indent="-231775" eaLnBrk="0" hangingPunct="0">
              <a:spcAft>
                <a:spcPts val="600"/>
              </a:spcAft>
              <a:buFont typeface="Wingdings" pitchFamily="2" charset="2"/>
              <a:buChar char="§"/>
              <a:defRPr/>
            </a:pPr>
            <a:r>
              <a:rPr lang="en-US" sz="2100" dirty="0">
                <a:solidFill>
                  <a:schemeClr val="bg1"/>
                </a:solidFill>
                <a:latin typeface="Arial" charset="0"/>
                <a:ea typeface="MS PGothic" pitchFamily="34" charset="-128"/>
              </a:rPr>
              <a:t>Engages and maintains students in active learning. </a:t>
            </a:r>
          </a:p>
          <a:p>
            <a:pPr marL="573088" indent="-231775" eaLnBrk="0" hangingPunct="0">
              <a:spcAft>
                <a:spcPts val="600"/>
              </a:spcAft>
              <a:buFont typeface="Wingdings" pitchFamily="2" charset="2"/>
              <a:buChar char="§"/>
              <a:defRPr/>
            </a:pPr>
            <a:r>
              <a:rPr lang="en-US" sz="2100" dirty="0">
                <a:solidFill>
                  <a:schemeClr val="bg1"/>
                </a:solidFill>
                <a:latin typeface="Arial" charset="0"/>
                <a:ea typeface="MS PGothic" pitchFamily="34" charset="-128"/>
              </a:rPr>
              <a:t>Builds upon students’ existing knowledge and skills.</a:t>
            </a:r>
          </a:p>
          <a:p>
            <a:pPr marL="573088" indent="-231775" eaLnBrk="0" hangingPunct="0">
              <a:spcAft>
                <a:spcPts val="600"/>
              </a:spcAft>
              <a:buFont typeface="Wingdings" pitchFamily="2" charset="2"/>
              <a:buChar char="§"/>
              <a:defRPr/>
            </a:pPr>
            <a:r>
              <a:rPr lang="en-US" sz="2100" dirty="0">
                <a:solidFill>
                  <a:schemeClr val="bg1"/>
                </a:solidFill>
                <a:latin typeface="Arial" charset="0"/>
                <a:ea typeface="MS PGothic" pitchFamily="34" charset="-128"/>
              </a:rPr>
              <a:t>Differentiates instruction to meet the students’ needs.</a:t>
            </a:r>
          </a:p>
          <a:p>
            <a:pPr marL="573088" indent="-231775" eaLnBrk="0" hangingPunct="0">
              <a:spcAft>
                <a:spcPts val="600"/>
              </a:spcAft>
              <a:buFont typeface="Wingdings" pitchFamily="2" charset="2"/>
              <a:buChar char="§"/>
              <a:defRPr/>
            </a:pPr>
            <a:r>
              <a:rPr lang="en-US" sz="2100" dirty="0">
                <a:solidFill>
                  <a:schemeClr val="bg1"/>
                </a:solidFill>
                <a:latin typeface="Arial" charset="0"/>
                <a:ea typeface="MS PGothic" pitchFamily="34" charset="-128"/>
              </a:rPr>
              <a:t>Reinforces learning goals consistently throughout lessons.  </a:t>
            </a:r>
          </a:p>
          <a:p>
            <a:pPr marL="573088" indent="-231775" eaLnBrk="0" hangingPunct="0">
              <a:spcAft>
                <a:spcPts val="600"/>
              </a:spcAft>
              <a:buFont typeface="Wingdings" pitchFamily="2" charset="2"/>
              <a:buChar char="§"/>
              <a:defRPr/>
            </a:pPr>
            <a:r>
              <a:rPr lang="en-US" sz="2100" dirty="0">
                <a:solidFill>
                  <a:schemeClr val="bg1"/>
                </a:solidFill>
                <a:latin typeface="Arial" charset="0"/>
                <a:ea typeface="MS PGothic" pitchFamily="34" charset="-128"/>
              </a:rPr>
              <a:t>Uses a variety of effective instructional strategies and resources.</a:t>
            </a:r>
          </a:p>
          <a:p>
            <a:pPr marL="573088" indent="-231775" eaLnBrk="0" hangingPunct="0">
              <a:spcAft>
                <a:spcPts val="600"/>
              </a:spcAft>
              <a:buFont typeface="Wingdings" pitchFamily="2" charset="2"/>
              <a:buChar char="§"/>
              <a:defRPr/>
            </a:pPr>
            <a:r>
              <a:rPr lang="en-US" sz="2100" dirty="0">
                <a:solidFill>
                  <a:schemeClr val="bg1"/>
                </a:solidFill>
                <a:latin typeface="Arial" charset="0"/>
                <a:ea typeface="MS PGothic" pitchFamily="34" charset="-128"/>
              </a:rPr>
              <a:t>Uses instructional technology to enhance student learning.</a:t>
            </a:r>
          </a:p>
          <a:p>
            <a:pPr marL="573088" indent="-231775" eaLnBrk="0" hangingPunct="0">
              <a:spcAft>
                <a:spcPts val="600"/>
              </a:spcAft>
              <a:buFont typeface="Wingdings" pitchFamily="2" charset="2"/>
              <a:buChar char="§"/>
              <a:defRPr/>
            </a:pPr>
            <a:r>
              <a:rPr lang="en-US" sz="2100" dirty="0">
                <a:solidFill>
                  <a:schemeClr val="bg1"/>
                </a:solidFill>
                <a:latin typeface="Arial" charset="0"/>
                <a:ea typeface="MS PGothic" pitchFamily="34" charset="-128"/>
              </a:rPr>
              <a:t>Communicates clearly and checks for understanding.</a:t>
            </a:r>
            <a:endParaRPr lang="en-US" sz="2100" b="1" kern="0" dirty="0">
              <a:solidFill>
                <a:schemeClr val="bg1"/>
              </a:solidFill>
            </a:endParaRPr>
          </a:p>
          <a:p>
            <a:pPr marL="573088" indent="-231775" algn="ctr" eaLnBrk="0" hangingPunct="0">
              <a:lnSpc>
                <a:spcPct val="90000"/>
              </a:lnSpc>
              <a:spcBef>
                <a:spcPct val="20000"/>
              </a:spcBef>
              <a:buFont typeface="Wingdings" pitchFamily="2" charset="2"/>
              <a:buNone/>
              <a:defRPr/>
            </a:pPr>
            <a:endParaRPr lang="en-US" sz="2000" b="1" kern="0" dirty="0">
              <a:latin typeface="+mn-lt"/>
              <a:ea typeface="+mn-ea"/>
            </a:endParaRPr>
          </a:p>
          <a:p>
            <a:pPr marL="573088" indent="-231775" algn="ctr" eaLnBrk="0" hangingPunct="0">
              <a:lnSpc>
                <a:spcPct val="90000"/>
              </a:lnSpc>
              <a:spcBef>
                <a:spcPct val="20000"/>
              </a:spcBef>
              <a:buFont typeface="Wingdings" pitchFamily="2" charset="2"/>
              <a:buNone/>
              <a:defRPr/>
            </a:pPr>
            <a:endParaRPr lang="en-US" sz="2000" b="1" kern="0" dirty="0">
              <a:latin typeface="+mn-lt"/>
              <a:ea typeface="+mn-ea"/>
            </a:endParaRPr>
          </a:p>
          <a:p>
            <a:pPr marL="573088" indent="-231775" algn="ctr" eaLnBrk="0" hangingPunct="0">
              <a:lnSpc>
                <a:spcPct val="90000"/>
              </a:lnSpc>
              <a:spcBef>
                <a:spcPct val="20000"/>
              </a:spcBef>
              <a:buFont typeface="Wingdings" pitchFamily="2" charset="2"/>
              <a:buNone/>
              <a:defRPr/>
            </a:pPr>
            <a:endParaRPr lang="en-US" sz="2000" b="1" kern="0" dirty="0">
              <a:latin typeface="+mn-lt"/>
              <a:ea typeface="+mn-ea"/>
            </a:endParaRPr>
          </a:p>
          <a:p>
            <a:pPr marL="573088" indent="-231775" algn="ctr" eaLnBrk="0" hangingPunct="0">
              <a:lnSpc>
                <a:spcPct val="90000"/>
              </a:lnSpc>
              <a:spcBef>
                <a:spcPct val="20000"/>
              </a:spcBef>
              <a:buFont typeface="Wingdings" pitchFamily="2" charset="2"/>
              <a:buNone/>
              <a:defRPr/>
            </a:pPr>
            <a:endParaRPr lang="en-US" sz="1600" b="1" kern="0" dirty="0">
              <a:latin typeface="+mn-lt"/>
              <a:ea typeface="+mn-ea"/>
            </a:endParaRPr>
          </a:p>
          <a:p>
            <a:pPr marL="573088" indent="-231775" algn="ctr" eaLnBrk="0" hangingPunct="0">
              <a:lnSpc>
                <a:spcPct val="90000"/>
              </a:lnSpc>
              <a:spcBef>
                <a:spcPct val="20000"/>
              </a:spcBef>
              <a:buFont typeface="Wingdings" pitchFamily="2" charset="2"/>
              <a:buNone/>
              <a:defRPr/>
            </a:pPr>
            <a:endParaRPr lang="en-US" sz="2000" b="1" kern="0" dirty="0">
              <a:latin typeface="+mn-lt"/>
              <a:ea typeface="+mn-ea"/>
            </a:endParaRPr>
          </a:p>
        </p:txBody>
      </p:sp>
    </p:spTree>
    <p:extLst>
      <p:ext uri="{BB962C8B-B14F-4D97-AF65-F5344CB8AC3E}">
        <p14:creationId xmlns:p14="http://schemas.microsoft.com/office/powerpoint/2010/main" val="21806062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235857" y="1181100"/>
            <a:ext cx="8529638" cy="1143000"/>
          </a:xfrm>
          <a:prstGeom prst="rect">
            <a:avLst/>
          </a:prstGeom>
        </p:spPr>
        <p:txBody>
          <a:bodyPr lIns="90487" tIns="44450" rIns="90487" bIns="44450"/>
          <a:lstStyle/>
          <a:p>
            <a:pPr algn="ctr" eaLnBrk="0" hangingPunct="0">
              <a:defRPr/>
            </a:pPr>
            <a:r>
              <a:rPr lang="en-US" sz="3600" b="1" kern="0" dirty="0">
                <a:solidFill>
                  <a:schemeClr val="bg1"/>
                </a:solidFill>
                <a:effectLst>
                  <a:outerShdw blurRad="38100" dist="38100" dir="2700000" algn="tl">
                    <a:srgbClr val="C0C0C0"/>
                  </a:outerShdw>
                </a:effectLst>
                <a:latin typeface="+mj-lt"/>
                <a:ea typeface="+mj-ea"/>
                <a:cs typeface="+mj-cs"/>
              </a:rPr>
              <a:t>Teacher Performance Standard 4:  Assessment of and for Student Learning</a:t>
            </a:r>
            <a:endParaRPr lang="en-US" sz="4800" b="1" kern="0" dirty="0">
              <a:solidFill>
                <a:schemeClr val="bg1"/>
              </a:solidFill>
              <a:effectLst>
                <a:outerShdw blurRad="38100" dist="38100" dir="2700000" algn="tl">
                  <a:srgbClr val="C0C0C0"/>
                </a:outerShdw>
              </a:effectLst>
              <a:latin typeface="+mj-lt"/>
              <a:ea typeface="+mj-ea"/>
              <a:cs typeface="+mj-cs"/>
            </a:endParaRPr>
          </a:p>
        </p:txBody>
      </p:sp>
      <p:sp>
        <p:nvSpPr>
          <p:cNvPr id="4" name="Rectangle 3"/>
          <p:cNvSpPr txBox="1">
            <a:spLocks noChangeArrowheads="1"/>
          </p:cNvSpPr>
          <p:nvPr/>
        </p:nvSpPr>
        <p:spPr>
          <a:xfrm>
            <a:off x="360363" y="2027238"/>
            <a:ext cx="8423275" cy="3810000"/>
          </a:xfrm>
          <a:prstGeom prst="rect">
            <a:avLst/>
          </a:prstGeom>
        </p:spPr>
        <p:txBody>
          <a:bodyPr lIns="90487" tIns="44450" rIns="90487" bIns="44450"/>
          <a:lstStyle/>
          <a:p>
            <a:pPr marL="914400" lvl="1" indent="-457200" eaLnBrk="0" hangingPunct="0">
              <a:lnSpc>
                <a:spcPct val="90000"/>
              </a:lnSpc>
              <a:spcBef>
                <a:spcPct val="20000"/>
              </a:spcBef>
              <a:spcAft>
                <a:spcPct val="20000"/>
              </a:spcAft>
              <a:buClr>
                <a:srgbClr val="0066FF"/>
              </a:buClr>
              <a:defRPr/>
            </a:pPr>
            <a:r>
              <a:rPr lang="en-US" sz="2000" i="1" kern="0" dirty="0">
                <a:latin typeface="+mn-lt"/>
                <a:ea typeface="ＭＳ Ｐゴシック" pitchFamily="-106" charset="-128"/>
              </a:rPr>
              <a:t>	</a:t>
            </a:r>
          </a:p>
          <a:p>
            <a:pPr marL="398463" lvl="2" eaLnBrk="0" hangingPunct="0">
              <a:lnSpc>
                <a:spcPct val="90000"/>
              </a:lnSpc>
              <a:spcBef>
                <a:spcPct val="20000"/>
              </a:spcBef>
              <a:buFont typeface="Times" pitchFamily="-110" charset="0"/>
              <a:buNone/>
              <a:defRPr/>
            </a:pPr>
            <a:r>
              <a:rPr lang="en-US" sz="3200" i="1" dirty="0">
                <a:solidFill>
                  <a:schemeClr val="bg1"/>
                </a:solidFill>
                <a:latin typeface="Arial" charset="0"/>
                <a:ea typeface="MS PGothic" pitchFamily="34" charset="-128"/>
              </a:rPr>
              <a:t>The teacher systematically gathers, analyzes, and uses all relevant data to measure student academic progress, guide instructional content and delivery methods, and provide timely feedback to both students and parents throughout the school year.</a:t>
            </a:r>
            <a:endParaRPr lang="en-US" sz="2000" b="1" i="1" kern="0" dirty="0">
              <a:solidFill>
                <a:schemeClr val="bg1"/>
              </a:solidFill>
              <a:ea typeface="ＭＳ Ｐゴシック" pitchFamily="-106" charset="-128"/>
            </a:endParaRPr>
          </a:p>
        </p:txBody>
      </p:sp>
    </p:spTree>
    <p:extLst>
      <p:ext uri="{BB962C8B-B14F-4D97-AF65-F5344CB8AC3E}">
        <p14:creationId xmlns:p14="http://schemas.microsoft.com/office/powerpoint/2010/main" val="9650908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657839" y="1071283"/>
            <a:ext cx="7772400" cy="1143000"/>
          </a:xfrm>
          <a:prstGeom prst="rect">
            <a:avLst/>
          </a:prstGeom>
        </p:spPr>
        <p:txBody>
          <a:bodyPr lIns="90487" tIns="44450" rIns="90487" bIns="44450"/>
          <a:lstStyle/>
          <a:p>
            <a:pPr algn="ctr" eaLnBrk="0" hangingPunct="0">
              <a:defRPr/>
            </a:pPr>
            <a:r>
              <a:rPr lang="en-US" sz="3600" b="1" kern="0" dirty="0">
                <a:solidFill>
                  <a:schemeClr val="bg1"/>
                </a:solidFill>
                <a:effectLst>
                  <a:outerShdw blurRad="38100" dist="38100" dir="2700000" algn="tl">
                    <a:srgbClr val="C0C0C0"/>
                  </a:outerShdw>
                </a:effectLst>
                <a:latin typeface="+mj-lt"/>
                <a:ea typeface="+mj-ea"/>
                <a:cs typeface="+mj-cs"/>
              </a:rPr>
              <a:t>Teacher Performance Standard 5:  Learning Environment</a:t>
            </a:r>
            <a:endParaRPr lang="en-US" sz="4800" b="1" kern="0" dirty="0">
              <a:solidFill>
                <a:schemeClr val="bg1"/>
              </a:solidFill>
              <a:effectLst>
                <a:outerShdw blurRad="38100" dist="38100" dir="2700000" algn="tl">
                  <a:srgbClr val="C0C0C0"/>
                </a:outerShdw>
              </a:effectLst>
              <a:latin typeface="+mj-lt"/>
              <a:ea typeface="+mj-ea"/>
              <a:cs typeface="+mj-cs"/>
            </a:endParaRPr>
          </a:p>
        </p:txBody>
      </p:sp>
      <p:sp>
        <p:nvSpPr>
          <p:cNvPr id="4" name="Rectangle 3"/>
          <p:cNvSpPr txBox="1">
            <a:spLocks noChangeArrowheads="1"/>
          </p:cNvSpPr>
          <p:nvPr/>
        </p:nvSpPr>
        <p:spPr>
          <a:xfrm>
            <a:off x="447675" y="2362200"/>
            <a:ext cx="8421688" cy="3810000"/>
          </a:xfrm>
          <a:prstGeom prst="rect">
            <a:avLst/>
          </a:prstGeom>
        </p:spPr>
        <p:txBody>
          <a:bodyPr lIns="90487" tIns="44450" rIns="90487" bIns="44450"/>
          <a:lstStyle/>
          <a:p>
            <a:pPr marL="914400" lvl="1" indent="-457200" eaLnBrk="0" hangingPunct="0">
              <a:lnSpc>
                <a:spcPct val="90000"/>
              </a:lnSpc>
              <a:spcBef>
                <a:spcPct val="20000"/>
              </a:spcBef>
              <a:spcAft>
                <a:spcPct val="20000"/>
              </a:spcAft>
              <a:buClr>
                <a:srgbClr val="0066FF"/>
              </a:buClr>
              <a:defRPr/>
            </a:pPr>
            <a:r>
              <a:rPr lang="en-US" sz="2000" i="1" kern="0" dirty="0">
                <a:latin typeface="+mn-lt"/>
                <a:ea typeface="ＭＳ Ｐゴシック" pitchFamily="-106" charset="-128"/>
              </a:rPr>
              <a:t>	</a:t>
            </a:r>
          </a:p>
          <a:p>
            <a:pPr marL="341313" lvl="2" eaLnBrk="0" hangingPunct="0">
              <a:lnSpc>
                <a:spcPct val="90000"/>
              </a:lnSpc>
              <a:spcBef>
                <a:spcPct val="20000"/>
              </a:spcBef>
              <a:buFont typeface="Times" pitchFamily="-110" charset="0"/>
              <a:buNone/>
              <a:defRPr/>
            </a:pPr>
            <a:r>
              <a:rPr lang="en-US" sz="3200" i="1" dirty="0">
                <a:solidFill>
                  <a:schemeClr val="bg1"/>
                </a:solidFill>
                <a:latin typeface="Arial" charset="0"/>
                <a:ea typeface="MS PGothic" pitchFamily="34" charset="-128"/>
              </a:rPr>
              <a:t>The teacher uses resources, routines, and procedures to provide a respectful, positive, safe, student-centered environment that is conducive to learning. </a:t>
            </a:r>
            <a:r>
              <a:rPr lang="en-US" sz="2000" b="1" i="1" kern="0" dirty="0">
                <a:latin typeface="+mn-lt"/>
                <a:ea typeface="ＭＳ Ｐゴシック" pitchFamily="-106" charset="-128"/>
              </a:rPr>
              <a:t>	</a:t>
            </a:r>
          </a:p>
        </p:txBody>
      </p:sp>
    </p:spTree>
    <p:extLst>
      <p:ext uri="{BB962C8B-B14F-4D97-AF65-F5344CB8AC3E}">
        <p14:creationId xmlns:p14="http://schemas.microsoft.com/office/powerpoint/2010/main" val="38999606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85725" y="762000"/>
            <a:ext cx="8839200" cy="936812"/>
          </a:xfrm>
          <a:prstGeom prst="rect">
            <a:avLst/>
          </a:prstGeom>
        </p:spPr>
        <p:txBody>
          <a:bodyPr/>
          <a:lstStyle/>
          <a:p>
            <a:pPr algn="ctr" eaLnBrk="0" hangingPunct="0">
              <a:defRPr/>
            </a:pPr>
            <a:r>
              <a:rPr lang="en-US" sz="3600" b="1" kern="0" dirty="0">
                <a:solidFill>
                  <a:schemeClr val="bg1"/>
                </a:solidFill>
                <a:latin typeface="+mj-lt"/>
                <a:ea typeface="+mj-ea"/>
                <a:cs typeface="+mj-cs"/>
              </a:rPr>
              <a:t>Performance Indicators</a:t>
            </a:r>
            <a:br>
              <a:rPr lang="en-US" sz="3600" b="1" kern="0" dirty="0">
                <a:solidFill>
                  <a:schemeClr val="bg1"/>
                </a:solidFill>
                <a:latin typeface="+mj-lt"/>
                <a:ea typeface="+mj-ea"/>
                <a:cs typeface="+mj-cs"/>
              </a:rPr>
            </a:br>
            <a:r>
              <a:rPr lang="en-US" sz="2800" b="1" kern="0" dirty="0">
                <a:solidFill>
                  <a:schemeClr val="bg1"/>
                </a:solidFill>
                <a:latin typeface="+mj-lt"/>
                <a:ea typeface="+mj-ea"/>
                <a:cs typeface="+mj-cs"/>
              </a:rPr>
              <a:t>Examples for Standard 5: </a:t>
            </a:r>
          </a:p>
          <a:p>
            <a:pPr algn="ctr" eaLnBrk="0" hangingPunct="0">
              <a:defRPr/>
            </a:pPr>
            <a:r>
              <a:rPr lang="en-US" sz="2800" b="1" kern="0" dirty="0">
                <a:solidFill>
                  <a:schemeClr val="bg1"/>
                </a:solidFill>
                <a:latin typeface="+mj-lt"/>
                <a:ea typeface="+mj-ea"/>
                <a:cs typeface="+mj-cs"/>
              </a:rPr>
              <a:t>Learning Environment</a:t>
            </a:r>
            <a:endParaRPr lang="en-US" sz="4000" b="1" kern="0" dirty="0">
              <a:solidFill>
                <a:schemeClr val="bg1"/>
              </a:solidFill>
              <a:latin typeface="+mj-lt"/>
              <a:ea typeface="+mj-ea"/>
              <a:cs typeface="+mj-cs"/>
            </a:endParaRPr>
          </a:p>
        </p:txBody>
      </p:sp>
      <p:sp>
        <p:nvSpPr>
          <p:cNvPr id="4" name="Rectangle 3"/>
          <p:cNvSpPr txBox="1">
            <a:spLocks noChangeArrowheads="1"/>
          </p:cNvSpPr>
          <p:nvPr/>
        </p:nvSpPr>
        <p:spPr>
          <a:xfrm>
            <a:off x="228600" y="2133600"/>
            <a:ext cx="8696325" cy="4190999"/>
          </a:xfrm>
          <a:prstGeom prst="rect">
            <a:avLst/>
          </a:prstGeom>
        </p:spPr>
        <p:txBody>
          <a:bodyPr/>
          <a:lstStyle/>
          <a:p>
            <a:pPr marL="573088" indent="-231775" eaLnBrk="0" hangingPunct="0">
              <a:lnSpc>
                <a:spcPts val="2300"/>
              </a:lnSpc>
              <a:spcAft>
                <a:spcPts val="600"/>
              </a:spcAft>
              <a:buFont typeface="Wingdings" pitchFamily="2" charset="2"/>
              <a:buChar char="§"/>
              <a:defRPr/>
            </a:pPr>
            <a:r>
              <a:rPr lang="en-US" b="1" dirty="0">
                <a:latin typeface="Arial" charset="0"/>
                <a:ea typeface="MS PGothic" pitchFamily="34" charset="-128"/>
              </a:rPr>
              <a:t>Arranges the classroom to maximize learning while providing a safe environment.</a:t>
            </a:r>
          </a:p>
          <a:p>
            <a:pPr marL="573088" indent="-231775" eaLnBrk="0" hangingPunct="0">
              <a:lnSpc>
                <a:spcPts val="2300"/>
              </a:lnSpc>
              <a:spcAft>
                <a:spcPts val="600"/>
              </a:spcAft>
              <a:buFont typeface="Wingdings" pitchFamily="2" charset="2"/>
              <a:buChar char="§"/>
              <a:defRPr/>
            </a:pPr>
            <a:r>
              <a:rPr lang="en-US" b="1" dirty="0">
                <a:latin typeface="Arial" charset="0"/>
                <a:ea typeface="MS PGothic" pitchFamily="34" charset="-128"/>
              </a:rPr>
              <a:t>Establishes clear expectations, with student input, for classroom rules and procedures early in the school year, and enforces them consistently and fairly.</a:t>
            </a:r>
          </a:p>
          <a:p>
            <a:pPr marL="573088" indent="-231775" eaLnBrk="0" hangingPunct="0">
              <a:lnSpc>
                <a:spcPts val="2300"/>
              </a:lnSpc>
              <a:spcAft>
                <a:spcPts val="600"/>
              </a:spcAft>
              <a:buFont typeface="Wingdings" pitchFamily="2" charset="2"/>
              <a:buChar char="§"/>
              <a:defRPr/>
            </a:pPr>
            <a:r>
              <a:rPr lang="en-US" b="1" dirty="0">
                <a:latin typeface="Arial" charset="0"/>
                <a:ea typeface="MS PGothic" pitchFamily="34" charset="-128"/>
              </a:rPr>
              <a:t>Maximizes instructional time and minimizes disruptions.</a:t>
            </a:r>
          </a:p>
          <a:p>
            <a:pPr marL="573088" indent="-231775" eaLnBrk="0" hangingPunct="0">
              <a:lnSpc>
                <a:spcPts val="2300"/>
              </a:lnSpc>
              <a:spcAft>
                <a:spcPts val="600"/>
              </a:spcAft>
              <a:buFont typeface="Wingdings" pitchFamily="2" charset="2"/>
              <a:buChar char="§"/>
              <a:defRPr/>
            </a:pPr>
            <a:r>
              <a:rPr lang="en-US" b="1" dirty="0">
                <a:latin typeface="Arial" charset="0"/>
                <a:ea typeface="MS PGothic" pitchFamily="34" charset="-128"/>
              </a:rPr>
              <a:t>Establishes a climate of trust and teamwork by being fair, caring, respectful, and enthusiastic.</a:t>
            </a:r>
          </a:p>
          <a:p>
            <a:pPr marL="573088" indent="-231775" eaLnBrk="0" hangingPunct="0">
              <a:lnSpc>
                <a:spcPts val="2300"/>
              </a:lnSpc>
              <a:spcAft>
                <a:spcPts val="600"/>
              </a:spcAft>
              <a:buFont typeface="Wingdings" pitchFamily="2" charset="2"/>
              <a:buChar char="§"/>
              <a:defRPr/>
            </a:pPr>
            <a:r>
              <a:rPr lang="en-US" b="1" dirty="0">
                <a:latin typeface="Arial" charset="0"/>
                <a:ea typeface="MS PGothic" pitchFamily="34" charset="-128"/>
              </a:rPr>
              <a:t>Promotes cultural sensitivity.</a:t>
            </a:r>
          </a:p>
          <a:p>
            <a:pPr marL="573088" indent="-231775" eaLnBrk="0" hangingPunct="0">
              <a:lnSpc>
                <a:spcPts val="2300"/>
              </a:lnSpc>
              <a:spcAft>
                <a:spcPts val="600"/>
              </a:spcAft>
              <a:buFont typeface="Wingdings" pitchFamily="2" charset="2"/>
              <a:buChar char="§"/>
              <a:defRPr/>
            </a:pPr>
            <a:r>
              <a:rPr lang="en-US" b="1" dirty="0">
                <a:latin typeface="Arial" charset="0"/>
                <a:ea typeface="MS PGothic" pitchFamily="34" charset="-128"/>
              </a:rPr>
              <a:t>Respects students’ diversity, including language, culture, race, gender, and special needs.</a:t>
            </a:r>
          </a:p>
          <a:p>
            <a:pPr marL="573088" indent="-231775" eaLnBrk="0" hangingPunct="0">
              <a:lnSpc>
                <a:spcPts val="2300"/>
              </a:lnSpc>
              <a:spcAft>
                <a:spcPts val="600"/>
              </a:spcAft>
              <a:buFont typeface="Wingdings" pitchFamily="2" charset="2"/>
              <a:buChar char="§"/>
              <a:defRPr/>
            </a:pPr>
            <a:r>
              <a:rPr lang="en-US" b="1" dirty="0">
                <a:latin typeface="Arial" charset="0"/>
                <a:ea typeface="MS PGothic" pitchFamily="34" charset="-128"/>
              </a:rPr>
              <a:t>Actively listens and pays attention to students’ needs and responses.</a:t>
            </a:r>
          </a:p>
          <a:p>
            <a:pPr marL="573088" indent="-231775" eaLnBrk="0" hangingPunct="0">
              <a:lnSpc>
                <a:spcPts val="2300"/>
              </a:lnSpc>
              <a:spcAft>
                <a:spcPts val="600"/>
              </a:spcAft>
              <a:buFont typeface="Wingdings" pitchFamily="2" charset="2"/>
              <a:buChar char="§"/>
              <a:defRPr/>
            </a:pPr>
            <a:r>
              <a:rPr lang="en-US" b="1" dirty="0">
                <a:latin typeface="Arial" charset="0"/>
                <a:ea typeface="MS PGothic" pitchFamily="34" charset="-128"/>
              </a:rPr>
              <a:t>Maximizes instructional learning time by working with students individually as well as in small groups or whole groups.</a:t>
            </a:r>
            <a:endParaRPr lang="en-US" b="1" kern="0" dirty="0"/>
          </a:p>
          <a:p>
            <a:pPr marL="573088" indent="-231775" algn="ctr" eaLnBrk="0" hangingPunct="0">
              <a:lnSpc>
                <a:spcPct val="90000"/>
              </a:lnSpc>
              <a:spcBef>
                <a:spcPct val="20000"/>
              </a:spcBef>
              <a:buFont typeface="Wingdings" pitchFamily="2" charset="2"/>
              <a:buNone/>
              <a:defRPr/>
            </a:pPr>
            <a:endParaRPr lang="en-US" sz="100" b="1" kern="0" dirty="0">
              <a:latin typeface="+mn-lt"/>
              <a:ea typeface="+mn-ea"/>
            </a:endParaRPr>
          </a:p>
        </p:txBody>
      </p:sp>
    </p:spTree>
    <p:extLst>
      <p:ext uri="{BB962C8B-B14F-4D97-AF65-F5344CB8AC3E}">
        <p14:creationId xmlns:p14="http://schemas.microsoft.com/office/powerpoint/2010/main" val="190258732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672353" y="914400"/>
            <a:ext cx="7772400" cy="1143000"/>
          </a:xfrm>
          <a:prstGeom prst="rect">
            <a:avLst/>
          </a:prstGeom>
        </p:spPr>
        <p:txBody>
          <a:bodyPr lIns="90487" tIns="44450" rIns="90487" bIns="44450"/>
          <a:lstStyle/>
          <a:p>
            <a:pPr algn="ctr" eaLnBrk="0" hangingPunct="0">
              <a:defRPr/>
            </a:pPr>
            <a:r>
              <a:rPr lang="en-US" sz="3600" b="1" kern="0" dirty="0">
                <a:solidFill>
                  <a:schemeClr val="bg1"/>
                </a:solidFill>
                <a:effectLst>
                  <a:outerShdw blurRad="38100" dist="38100" dir="2700000" algn="tl">
                    <a:srgbClr val="C0C0C0"/>
                  </a:outerShdw>
                </a:effectLst>
                <a:latin typeface="+mj-lt"/>
                <a:ea typeface="+mj-ea"/>
                <a:cs typeface="+mj-cs"/>
              </a:rPr>
              <a:t>Teacher Performance Standard 6:  Professionalism</a:t>
            </a:r>
            <a:endParaRPr lang="en-US" sz="4800" b="1" kern="0" dirty="0">
              <a:solidFill>
                <a:schemeClr val="bg1"/>
              </a:solidFill>
              <a:effectLst>
                <a:outerShdw blurRad="38100" dist="38100" dir="2700000" algn="tl">
                  <a:srgbClr val="C0C0C0"/>
                </a:outerShdw>
              </a:effectLst>
              <a:latin typeface="+mj-lt"/>
              <a:ea typeface="+mj-ea"/>
              <a:cs typeface="+mj-cs"/>
            </a:endParaRPr>
          </a:p>
        </p:txBody>
      </p:sp>
      <p:sp>
        <p:nvSpPr>
          <p:cNvPr id="4" name="Rectangle 3"/>
          <p:cNvSpPr txBox="1">
            <a:spLocks noChangeArrowheads="1"/>
          </p:cNvSpPr>
          <p:nvPr/>
        </p:nvSpPr>
        <p:spPr>
          <a:xfrm>
            <a:off x="447675" y="2286000"/>
            <a:ext cx="8421688" cy="3810000"/>
          </a:xfrm>
          <a:prstGeom prst="rect">
            <a:avLst/>
          </a:prstGeom>
        </p:spPr>
        <p:txBody>
          <a:bodyPr lIns="90487" tIns="44450" rIns="90487" bIns="44450"/>
          <a:lstStyle/>
          <a:p>
            <a:pPr marL="914400" lvl="1" indent="-457200" eaLnBrk="0" hangingPunct="0">
              <a:lnSpc>
                <a:spcPct val="90000"/>
              </a:lnSpc>
              <a:spcBef>
                <a:spcPct val="20000"/>
              </a:spcBef>
              <a:spcAft>
                <a:spcPct val="20000"/>
              </a:spcAft>
              <a:buClr>
                <a:srgbClr val="0066FF"/>
              </a:buClr>
              <a:defRPr/>
            </a:pPr>
            <a:r>
              <a:rPr lang="en-US" sz="2000" i="1" kern="0" dirty="0">
                <a:latin typeface="+mn-lt"/>
                <a:ea typeface="ＭＳ Ｐゴシック" pitchFamily="-106" charset="-128"/>
              </a:rPr>
              <a:t>	</a:t>
            </a:r>
          </a:p>
          <a:p>
            <a:pPr marL="398463" lvl="2" indent="-57150" eaLnBrk="0" hangingPunct="0">
              <a:lnSpc>
                <a:spcPct val="90000"/>
              </a:lnSpc>
              <a:spcBef>
                <a:spcPct val="20000"/>
              </a:spcBef>
              <a:buFont typeface="Times" pitchFamily="-110" charset="0"/>
              <a:buNone/>
              <a:defRPr/>
            </a:pPr>
            <a:r>
              <a:rPr lang="en-US" sz="3200" i="1" dirty="0">
                <a:latin typeface="Arial" charset="0"/>
                <a:ea typeface="MS PGothic" pitchFamily="34" charset="-128"/>
              </a:rPr>
              <a:t>The teacher maintains a commitment to professional ethics, communicates effectively, and takes responsibility for and participates in professional growth that results in enhanced student learning. </a:t>
            </a:r>
            <a:r>
              <a:rPr lang="en-US" sz="2000" b="1" i="1" kern="0" dirty="0">
                <a:latin typeface="+mn-lt"/>
                <a:ea typeface="ＭＳ Ｐゴシック" pitchFamily="-106" charset="-128"/>
              </a:rPr>
              <a:t>	</a:t>
            </a:r>
          </a:p>
        </p:txBody>
      </p:sp>
    </p:spTree>
    <p:extLst>
      <p:ext uri="{BB962C8B-B14F-4D97-AF65-F5344CB8AC3E}">
        <p14:creationId xmlns:p14="http://schemas.microsoft.com/office/powerpoint/2010/main" val="34141061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1066800"/>
            <a:ext cx="8153400" cy="990600"/>
          </a:xfrm>
        </p:spPr>
        <p:txBody>
          <a:bodyPr/>
          <a:lstStyle/>
          <a:p>
            <a:r>
              <a:rPr lang="en-US" altLang="en-US" b="1" dirty="0" smtClean="0">
                <a:solidFill>
                  <a:schemeClr val="bg1"/>
                </a:solidFill>
              </a:rPr>
              <a:t>Reminders for a Successful Day</a:t>
            </a:r>
          </a:p>
        </p:txBody>
      </p:sp>
      <p:sp>
        <p:nvSpPr>
          <p:cNvPr id="10243" name="Content Placeholder 2"/>
          <p:cNvSpPr>
            <a:spLocks noGrp="1"/>
          </p:cNvSpPr>
          <p:nvPr>
            <p:ph idx="1"/>
          </p:nvPr>
        </p:nvSpPr>
        <p:spPr>
          <a:xfrm>
            <a:off x="533400" y="2133600"/>
            <a:ext cx="8153400" cy="4495800"/>
          </a:xfrm>
        </p:spPr>
        <p:txBody>
          <a:bodyPr/>
          <a:lstStyle/>
          <a:p>
            <a:pPr>
              <a:lnSpc>
                <a:spcPct val="160000"/>
              </a:lnSpc>
            </a:pPr>
            <a:r>
              <a:rPr lang="en-US" altLang="en-US" dirty="0" smtClean="0"/>
              <a:t>Turn off cell phones</a:t>
            </a:r>
          </a:p>
          <a:p>
            <a:pPr>
              <a:lnSpc>
                <a:spcPct val="160000"/>
              </a:lnSpc>
            </a:pPr>
            <a:r>
              <a:rPr lang="en-US" altLang="en-US" dirty="0" smtClean="0"/>
              <a:t>Be mindful of side conversations</a:t>
            </a:r>
          </a:p>
          <a:p>
            <a:pPr>
              <a:lnSpc>
                <a:spcPct val="160000"/>
              </a:lnSpc>
            </a:pPr>
            <a:r>
              <a:rPr lang="en-US" altLang="en-US" dirty="0" smtClean="0"/>
              <a:t>Ask questions</a:t>
            </a:r>
          </a:p>
          <a:p>
            <a:pPr>
              <a:lnSpc>
                <a:spcPct val="160000"/>
              </a:lnSpc>
            </a:pPr>
            <a:r>
              <a:rPr lang="en-US" altLang="en-US" dirty="0" smtClean="0"/>
              <a:t>Share information</a:t>
            </a:r>
          </a:p>
          <a:p>
            <a:pPr>
              <a:lnSpc>
                <a:spcPct val="160000"/>
              </a:lnSpc>
            </a:pPr>
            <a:r>
              <a:rPr lang="en-US" altLang="en-US" dirty="0" smtClean="0"/>
              <a:t>Enjoy</a:t>
            </a:r>
          </a:p>
        </p:txBody>
      </p:sp>
    </p:spTree>
    <p:extLst>
      <p:ext uri="{BB962C8B-B14F-4D97-AF65-F5344CB8AC3E}">
        <p14:creationId xmlns:p14="http://schemas.microsoft.com/office/powerpoint/2010/main" val="248284584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a:xfrm>
            <a:off x="682171" y="838200"/>
            <a:ext cx="7772400" cy="1143000"/>
          </a:xfrm>
          <a:prstGeom prst="rect">
            <a:avLst/>
          </a:prstGeom>
        </p:spPr>
        <p:txBody>
          <a:bodyPr lIns="90487" tIns="44450" rIns="90487" bIns="44450"/>
          <a:lstStyle/>
          <a:p>
            <a:pPr algn="ctr" eaLnBrk="0" hangingPunct="0">
              <a:defRPr/>
            </a:pPr>
            <a:r>
              <a:rPr lang="en-US" sz="3600" b="1" kern="0" dirty="0">
                <a:solidFill>
                  <a:schemeClr val="bg1"/>
                </a:solidFill>
                <a:effectLst>
                  <a:outerShdw blurRad="38100" dist="38100" dir="2700000" algn="tl">
                    <a:srgbClr val="C0C0C0"/>
                  </a:outerShdw>
                </a:effectLst>
                <a:latin typeface="+mj-lt"/>
                <a:ea typeface="+mj-ea"/>
                <a:cs typeface="+mj-cs"/>
              </a:rPr>
              <a:t>Teacher Performance Standard 7:  Student Academic Progress</a:t>
            </a:r>
            <a:endParaRPr lang="en-US" sz="4800" b="1" kern="0" dirty="0">
              <a:solidFill>
                <a:schemeClr val="bg1"/>
              </a:solidFill>
              <a:effectLst>
                <a:outerShdw blurRad="38100" dist="38100" dir="2700000" algn="tl">
                  <a:srgbClr val="C0C0C0"/>
                </a:outerShdw>
              </a:effectLst>
              <a:latin typeface="+mj-lt"/>
              <a:ea typeface="+mj-ea"/>
              <a:cs typeface="+mj-cs"/>
            </a:endParaRPr>
          </a:p>
        </p:txBody>
      </p:sp>
      <p:sp>
        <p:nvSpPr>
          <p:cNvPr id="4" name="Rectangle 3"/>
          <p:cNvSpPr txBox="1">
            <a:spLocks noChangeArrowheads="1"/>
          </p:cNvSpPr>
          <p:nvPr/>
        </p:nvSpPr>
        <p:spPr>
          <a:xfrm>
            <a:off x="447675" y="2027144"/>
            <a:ext cx="8421688" cy="3810000"/>
          </a:xfrm>
          <a:prstGeom prst="rect">
            <a:avLst/>
          </a:prstGeom>
        </p:spPr>
        <p:txBody>
          <a:bodyPr lIns="90487" tIns="44450" rIns="90487" bIns="44450"/>
          <a:lstStyle/>
          <a:p>
            <a:pPr marL="914400" lvl="1" indent="-457200" eaLnBrk="0" hangingPunct="0">
              <a:lnSpc>
                <a:spcPct val="90000"/>
              </a:lnSpc>
              <a:spcBef>
                <a:spcPct val="20000"/>
              </a:spcBef>
              <a:spcAft>
                <a:spcPct val="20000"/>
              </a:spcAft>
              <a:buClr>
                <a:srgbClr val="0066FF"/>
              </a:buClr>
              <a:defRPr/>
            </a:pPr>
            <a:r>
              <a:rPr lang="en-US" sz="2000" i="1" kern="0" dirty="0">
                <a:latin typeface="+mn-lt"/>
                <a:ea typeface="ＭＳ Ｐゴシック" pitchFamily="-106" charset="-128"/>
              </a:rPr>
              <a:t>	</a:t>
            </a:r>
          </a:p>
          <a:p>
            <a:pPr marL="398463" lvl="2" eaLnBrk="0" hangingPunct="0">
              <a:lnSpc>
                <a:spcPct val="90000"/>
              </a:lnSpc>
              <a:spcBef>
                <a:spcPct val="20000"/>
              </a:spcBef>
              <a:buFont typeface="Times" pitchFamily="-110" charset="0"/>
              <a:buNone/>
              <a:defRPr/>
            </a:pPr>
            <a:r>
              <a:rPr lang="en-US" sz="3200" i="1" kern="0" dirty="0">
                <a:latin typeface="+mn-lt"/>
                <a:ea typeface="ＭＳ Ｐゴシック" pitchFamily="-106" charset="-128"/>
              </a:rPr>
              <a:t>The work of the teacher results in acceptable, measurable, and appropriate student academic progress.</a:t>
            </a:r>
            <a:endParaRPr lang="en-US" sz="1200" i="1" kern="0" dirty="0">
              <a:latin typeface="+mn-lt"/>
              <a:ea typeface="ＭＳ Ｐゴシック" pitchFamily="-106" charset="-128"/>
            </a:endParaRPr>
          </a:p>
          <a:p>
            <a:pPr marL="398463" lvl="1" eaLnBrk="0" hangingPunct="0">
              <a:lnSpc>
                <a:spcPct val="90000"/>
              </a:lnSpc>
              <a:spcBef>
                <a:spcPct val="20000"/>
              </a:spcBef>
              <a:spcAft>
                <a:spcPct val="20000"/>
              </a:spcAft>
              <a:buClr>
                <a:srgbClr val="0066FF"/>
              </a:buClr>
              <a:defRPr/>
            </a:pPr>
            <a:r>
              <a:rPr lang="en-US" sz="2000" b="1" i="1" kern="0" dirty="0">
                <a:latin typeface="+mn-lt"/>
                <a:ea typeface="ＭＳ Ｐゴシック" pitchFamily="-106" charset="-128"/>
              </a:rPr>
              <a:t>	</a:t>
            </a:r>
          </a:p>
        </p:txBody>
      </p:sp>
    </p:spTree>
    <p:extLst>
      <p:ext uri="{BB962C8B-B14F-4D97-AF65-F5344CB8AC3E}">
        <p14:creationId xmlns:p14="http://schemas.microsoft.com/office/powerpoint/2010/main" val="26863286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838200"/>
            <a:ext cx="6719018" cy="868839"/>
          </a:xfrm>
        </p:spPr>
        <p:txBody>
          <a:bodyPr>
            <a:normAutofit fontScale="90000"/>
          </a:bodyPr>
          <a:lstStyle/>
          <a:p>
            <a:r>
              <a:rPr lang="en-US" b="1" dirty="0" smtClean="0">
                <a:solidFill>
                  <a:schemeClr val="bg1"/>
                </a:solidFill>
              </a:rPr>
              <a:t>Standard Five: Learning Environment</a:t>
            </a:r>
            <a:endParaRPr lang="en-US" b="1" dirty="0">
              <a:solidFill>
                <a:schemeClr val="bg1"/>
              </a:solidFill>
            </a:endParaRPr>
          </a:p>
        </p:txBody>
      </p:sp>
      <p:sp>
        <p:nvSpPr>
          <p:cNvPr id="3" name="Content Placeholder 2"/>
          <p:cNvSpPr>
            <a:spLocks noGrp="1"/>
          </p:cNvSpPr>
          <p:nvPr>
            <p:ph idx="1"/>
          </p:nvPr>
        </p:nvSpPr>
        <p:spPr>
          <a:xfrm>
            <a:off x="533400" y="1600200"/>
            <a:ext cx="8229600" cy="5039265"/>
          </a:xfrm>
        </p:spPr>
        <p:txBody>
          <a:bodyPr/>
          <a:lstStyle/>
          <a:p>
            <a:pPr marL="0" indent="0">
              <a:buNone/>
            </a:pPr>
            <a:r>
              <a:rPr lang="en-US" sz="3200" dirty="0" smtClean="0"/>
              <a:t>“The single greatest effect on student achievement is the effectiveness of the teacher.”</a:t>
            </a:r>
          </a:p>
          <a:p>
            <a:pPr marL="0" indent="0">
              <a:buNone/>
            </a:pPr>
            <a:endParaRPr lang="en-US" sz="3200" dirty="0" smtClean="0"/>
          </a:p>
          <a:p>
            <a:pPr marL="0" indent="0">
              <a:buNone/>
            </a:pPr>
            <a:r>
              <a:rPr lang="en-US" sz="3200" dirty="0" smtClean="0"/>
              <a:t>“Effectiveness is achieved by employing effective practices.” </a:t>
            </a:r>
          </a:p>
          <a:p>
            <a:pPr marL="0" indent="0">
              <a:buNone/>
            </a:pPr>
            <a:r>
              <a:rPr lang="en-US" sz="2000" dirty="0" smtClean="0"/>
              <a:t>(Wong &amp; Wong  pg. 2)</a:t>
            </a:r>
          </a:p>
        </p:txBody>
      </p:sp>
    </p:spTree>
    <p:extLst>
      <p:ext uri="{BB962C8B-B14F-4D97-AF65-F5344CB8AC3E}">
        <p14:creationId xmlns:p14="http://schemas.microsoft.com/office/powerpoint/2010/main" val="39969023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990600"/>
            <a:ext cx="7633418" cy="868839"/>
          </a:xfrm>
        </p:spPr>
        <p:txBody>
          <a:bodyPr>
            <a:normAutofit/>
          </a:bodyPr>
          <a:lstStyle/>
          <a:p>
            <a:r>
              <a:rPr lang="en-US" b="1" dirty="0" smtClean="0">
                <a:solidFill>
                  <a:schemeClr val="bg1"/>
                </a:solidFill>
              </a:rPr>
              <a:t>Characteristics of Effective Teachers</a:t>
            </a:r>
            <a:endParaRPr lang="en-US" b="1" dirty="0">
              <a:solidFill>
                <a:schemeClr val="bg1"/>
              </a:solidFill>
            </a:endParaRPr>
          </a:p>
        </p:txBody>
      </p:sp>
      <p:sp>
        <p:nvSpPr>
          <p:cNvPr id="3" name="Content Placeholder 2"/>
          <p:cNvSpPr>
            <a:spLocks noGrp="1"/>
          </p:cNvSpPr>
          <p:nvPr>
            <p:ph idx="1"/>
          </p:nvPr>
        </p:nvSpPr>
        <p:spPr>
          <a:xfrm>
            <a:off x="685800" y="1905000"/>
            <a:ext cx="7239000" cy="4658265"/>
          </a:xfrm>
        </p:spPr>
        <p:txBody>
          <a:bodyPr/>
          <a:lstStyle/>
          <a:p>
            <a:pPr marL="0" indent="0">
              <a:buNone/>
            </a:pPr>
            <a:r>
              <a:rPr lang="en-US" dirty="0" smtClean="0"/>
              <a:t>Effective teachers have the following characteristics:</a:t>
            </a:r>
          </a:p>
          <a:p>
            <a:pPr marL="514350" indent="-514350">
              <a:buAutoNum type="arabicPeriod"/>
            </a:pPr>
            <a:r>
              <a:rPr lang="en-US" dirty="0" smtClean="0"/>
              <a:t>They are good classroom managers</a:t>
            </a:r>
          </a:p>
          <a:p>
            <a:pPr marL="514350" indent="-514350">
              <a:buAutoNum type="arabicPeriod"/>
            </a:pPr>
            <a:r>
              <a:rPr lang="en-US" dirty="0" smtClean="0"/>
              <a:t>They can instruct for student learning.</a:t>
            </a:r>
          </a:p>
          <a:p>
            <a:pPr marL="514350" indent="-514350">
              <a:buAutoNum type="arabicPeriod"/>
            </a:pPr>
            <a:r>
              <a:rPr lang="en-US" dirty="0" smtClean="0"/>
              <a:t>They have positive expectations for student success.</a:t>
            </a:r>
            <a:endParaRPr lang="en-US" dirty="0"/>
          </a:p>
        </p:txBody>
      </p:sp>
    </p:spTree>
    <p:extLst>
      <p:ext uri="{BB962C8B-B14F-4D97-AF65-F5344CB8AC3E}">
        <p14:creationId xmlns:p14="http://schemas.microsoft.com/office/powerpoint/2010/main" val="2575362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1219200"/>
            <a:ext cx="6719018" cy="868839"/>
          </a:xfrm>
        </p:spPr>
        <p:txBody>
          <a:bodyPr>
            <a:normAutofit/>
          </a:bodyPr>
          <a:lstStyle/>
          <a:p>
            <a:pPr algn="ctr"/>
            <a:r>
              <a:rPr lang="en-US" sz="4000" b="1" dirty="0" smtClean="0">
                <a:solidFill>
                  <a:schemeClr val="bg1"/>
                </a:solidFill>
              </a:rPr>
              <a:t>Classroom Management</a:t>
            </a:r>
            <a:endParaRPr lang="en-US" sz="4000" b="1" dirty="0">
              <a:solidFill>
                <a:schemeClr val="bg1"/>
              </a:solidFill>
            </a:endParaRPr>
          </a:p>
        </p:txBody>
      </p:sp>
      <p:sp>
        <p:nvSpPr>
          <p:cNvPr id="3" name="Content Placeholder 2"/>
          <p:cNvSpPr>
            <a:spLocks noGrp="1"/>
          </p:cNvSpPr>
          <p:nvPr>
            <p:ph idx="1"/>
          </p:nvPr>
        </p:nvSpPr>
        <p:spPr>
          <a:xfrm>
            <a:off x="533400" y="1981200"/>
            <a:ext cx="7924800" cy="4201065"/>
          </a:xfrm>
        </p:spPr>
        <p:txBody>
          <a:bodyPr/>
          <a:lstStyle/>
          <a:p>
            <a:pPr marL="0" indent="0" algn="ctr">
              <a:buNone/>
            </a:pPr>
            <a:endParaRPr lang="en-US" dirty="0" smtClean="0"/>
          </a:p>
          <a:p>
            <a:pPr marL="0" indent="0">
              <a:buNone/>
            </a:pPr>
            <a:r>
              <a:rPr lang="en-US" sz="3200" dirty="0" smtClean="0"/>
              <a:t>The practices and procedures that a teacher uses to maintain an environment in which instruction and learning can occur.</a:t>
            </a:r>
            <a:endParaRPr lang="en-US" sz="3200" dirty="0"/>
          </a:p>
        </p:txBody>
      </p:sp>
    </p:spTree>
    <p:extLst>
      <p:ext uri="{BB962C8B-B14F-4D97-AF65-F5344CB8AC3E}">
        <p14:creationId xmlns:p14="http://schemas.microsoft.com/office/powerpoint/2010/main" val="7711885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066800"/>
            <a:ext cx="6719018" cy="868839"/>
          </a:xfrm>
        </p:spPr>
        <p:txBody>
          <a:bodyPr/>
          <a:lstStyle/>
          <a:p>
            <a:pPr algn="ctr"/>
            <a:r>
              <a:rPr lang="en-US" b="1" dirty="0" smtClean="0">
                <a:solidFill>
                  <a:schemeClr val="bg1"/>
                </a:solidFill>
              </a:rPr>
              <a:t>Lesson Mastery</a:t>
            </a:r>
            <a:endParaRPr lang="en-US" b="1" dirty="0">
              <a:solidFill>
                <a:schemeClr val="bg1"/>
              </a:solidFill>
            </a:endParaRPr>
          </a:p>
        </p:txBody>
      </p:sp>
      <p:sp>
        <p:nvSpPr>
          <p:cNvPr id="3" name="Content Placeholder 2"/>
          <p:cNvSpPr>
            <a:spLocks noGrp="1"/>
          </p:cNvSpPr>
          <p:nvPr>
            <p:ph idx="1"/>
          </p:nvPr>
        </p:nvSpPr>
        <p:spPr>
          <a:xfrm>
            <a:off x="838200" y="1905000"/>
            <a:ext cx="7772400" cy="4582065"/>
          </a:xfrm>
        </p:spPr>
        <p:txBody>
          <a:bodyPr/>
          <a:lstStyle/>
          <a:p>
            <a:pPr marL="0" indent="0" algn="ctr">
              <a:buNone/>
            </a:pPr>
            <a:endParaRPr lang="en-US" dirty="0" smtClean="0"/>
          </a:p>
          <a:p>
            <a:pPr marL="0" indent="0">
              <a:buNone/>
            </a:pPr>
            <a:r>
              <a:rPr lang="en-US" dirty="0" smtClean="0"/>
              <a:t>How well a teacher provides instruction so</a:t>
            </a:r>
          </a:p>
          <a:p>
            <a:pPr marL="0" indent="0">
              <a:buNone/>
            </a:pPr>
            <a:r>
              <a:rPr lang="en-US" dirty="0" smtClean="0"/>
              <a:t>students will comprehend and master a concept or skill to a level of proficiency as determined by the lesson objective and assessment.</a:t>
            </a:r>
            <a:endParaRPr lang="en-US" dirty="0"/>
          </a:p>
        </p:txBody>
      </p:sp>
    </p:spTree>
    <p:extLst>
      <p:ext uri="{BB962C8B-B14F-4D97-AF65-F5344CB8AC3E}">
        <p14:creationId xmlns:p14="http://schemas.microsoft.com/office/powerpoint/2010/main" val="20726874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838200"/>
            <a:ext cx="6719018" cy="868839"/>
          </a:xfrm>
        </p:spPr>
        <p:txBody>
          <a:bodyPr/>
          <a:lstStyle/>
          <a:p>
            <a:pPr algn="ctr"/>
            <a:r>
              <a:rPr lang="en-US" b="1" dirty="0" smtClean="0">
                <a:solidFill>
                  <a:schemeClr val="bg1"/>
                </a:solidFill>
              </a:rPr>
              <a:t>Positive Expectations</a:t>
            </a:r>
            <a:endParaRPr lang="en-US" b="1" dirty="0">
              <a:solidFill>
                <a:schemeClr val="bg1"/>
              </a:solidFill>
            </a:endParaRPr>
          </a:p>
        </p:txBody>
      </p:sp>
      <p:sp>
        <p:nvSpPr>
          <p:cNvPr id="3" name="Content Placeholder 2"/>
          <p:cNvSpPr>
            <a:spLocks noGrp="1"/>
          </p:cNvSpPr>
          <p:nvPr>
            <p:ph idx="1"/>
          </p:nvPr>
        </p:nvSpPr>
        <p:spPr>
          <a:xfrm>
            <a:off x="609600" y="2133600"/>
            <a:ext cx="8077200" cy="4201065"/>
          </a:xfrm>
        </p:spPr>
        <p:txBody>
          <a:bodyPr/>
          <a:lstStyle/>
          <a:p>
            <a:pPr marL="0" indent="0">
              <a:buNone/>
            </a:pPr>
            <a:r>
              <a:rPr lang="en-US" sz="3200" dirty="0"/>
              <a:t>What the teacher believes will or will not happen and its influence on the achievement and success of students.</a:t>
            </a:r>
          </a:p>
          <a:p>
            <a:pPr marL="0" indent="0" algn="ctr">
              <a:buNone/>
            </a:pPr>
            <a:endParaRPr lang="en-US" sz="3200" dirty="0"/>
          </a:p>
          <a:p>
            <a:endParaRPr lang="en-US" dirty="0"/>
          </a:p>
        </p:txBody>
      </p:sp>
    </p:spTree>
    <p:extLst>
      <p:ext uri="{BB962C8B-B14F-4D97-AF65-F5344CB8AC3E}">
        <p14:creationId xmlns:p14="http://schemas.microsoft.com/office/powerpoint/2010/main" val="39627189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90600"/>
            <a:ext cx="8991600" cy="868839"/>
          </a:xfrm>
        </p:spPr>
        <p:txBody>
          <a:bodyPr/>
          <a:lstStyle/>
          <a:p>
            <a:pPr algn="ctr"/>
            <a:r>
              <a:rPr lang="en-US" b="1" dirty="0" smtClean="0">
                <a:solidFill>
                  <a:schemeClr val="bg1"/>
                </a:solidFill>
              </a:rPr>
              <a:t>Classroom Management</a:t>
            </a:r>
            <a:endParaRPr lang="en-US" b="1" dirty="0">
              <a:solidFill>
                <a:schemeClr val="bg1"/>
              </a:solidFill>
            </a:endParaRPr>
          </a:p>
        </p:txBody>
      </p:sp>
      <p:pic>
        <p:nvPicPr>
          <p:cNvPr id="307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057400" y="2057400"/>
            <a:ext cx="4953000" cy="4419600"/>
          </a:xfrm>
          <a:prstGeom prst="rect">
            <a:avLst/>
          </a:prstGeom>
          <a:ln w="2286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2881857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914400"/>
            <a:ext cx="6719018" cy="868839"/>
          </a:xfrm>
        </p:spPr>
        <p:txBody>
          <a:bodyPr>
            <a:normAutofit fontScale="90000"/>
          </a:bodyPr>
          <a:lstStyle/>
          <a:p>
            <a:r>
              <a:rPr lang="en-US" b="1" dirty="0" smtClean="0">
                <a:solidFill>
                  <a:schemeClr val="bg1"/>
                </a:solidFill>
              </a:rPr>
              <a:t>Definition of Classroom Management</a:t>
            </a:r>
            <a:endParaRPr lang="en-US" b="1" dirty="0">
              <a:solidFill>
                <a:schemeClr val="bg1"/>
              </a:solidFill>
            </a:endParaRPr>
          </a:p>
        </p:txBody>
      </p:sp>
      <p:sp>
        <p:nvSpPr>
          <p:cNvPr id="3" name="Content Placeholder 2"/>
          <p:cNvSpPr>
            <a:spLocks noGrp="1"/>
          </p:cNvSpPr>
          <p:nvPr>
            <p:ph idx="1"/>
          </p:nvPr>
        </p:nvSpPr>
        <p:spPr>
          <a:xfrm>
            <a:off x="304800" y="2057400"/>
            <a:ext cx="8610600" cy="4734465"/>
          </a:xfrm>
        </p:spPr>
        <p:txBody>
          <a:bodyPr/>
          <a:lstStyle/>
          <a:p>
            <a:pPr marL="0" indent="0">
              <a:buNone/>
            </a:pPr>
            <a:r>
              <a:rPr lang="en-US" sz="3200" dirty="0"/>
              <a:t>“Classroom management constitutes the provisions and procedures necessary to establish and maintain an environment in which instruction and learning can occur.”</a:t>
            </a:r>
          </a:p>
          <a:p>
            <a:pPr marL="0" indent="0">
              <a:buNone/>
            </a:pPr>
            <a:r>
              <a:rPr lang="en-US" sz="3200" dirty="0"/>
              <a:t>             </a:t>
            </a:r>
            <a:endParaRPr lang="en-US" sz="3200" dirty="0" smtClean="0"/>
          </a:p>
          <a:p>
            <a:pPr marL="0" indent="0">
              <a:buNone/>
            </a:pPr>
            <a:r>
              <a:rPr lang="en-US" sz="3200" dirty="0" smtClean="0"/>
              <a:t>(</a:t>
            </a:r>
            <a:r>
              <a:rPr lang="en-US" dirty="0"/>
              <a:t>Daniel L. Duke, editor of “</a:t>
            </a:r>
            <a:r>
              <a:rPr lang="en-US" dirty="0" smtClean="0"/>
              <a:t>Classroom Management” </a:t>
            </a:r>
          </a:p>
          <a:p>
            <a:pPr marL="0" indent="0">
              <a:buNone/>
            </a:pPr>
            <a:r>
              <a:rPr lang="en-US" dirty="0" smtClean="0"/>
              <a:t>Wong &amp; Wong pg. 6</a:t>
            </a:r>
            <a:r>
              <a:rPr lang="en-US" sz="3200" dirty="0" smtClean="0"/>
              <a:t>)</a:t>
            </a:r>
            <a:endParaRPr lang="en-US" sz="3200" dirty="0"/>
          </a:p>
          <a:p>
            <a:endParaRPr lang="en-US" dirty="0"/>
          </a:p>
        </p:txBody>
      </p:sp>
    </p:spTree>
    <p:extLst>
      <p:ext uri="{BB962C8B-B14F-4D97-AF65-F5344CB8AC3E}">
        <p14:creationId xmlns:p14="http://schemas.microsoft.com/office/powerpoint/2010/main" val="12651087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914400"/>
            <a:ext cx="6719018" cy="868839"/>
          </a:xfrm>
        </p:spPr>
        <p:txBody>
          <a:bodyPr/>
          <a:lstStyle/>
          <a:p>
            <a:pPr algn="ctr"/>
            <a:r>
              <a:rPr lang="en-US" dirty="0" smtClean="0">
                <a:solidFill>
                  <a:schemeClr val="bg1"/>
                </a:solidFill>
              </a:rPr>
              <a:t>Classroom Management</a:t>
            </a:r>
            <a:endParaRPr lang="en-US" dirty="0">
              <a:solidFill>
                <a:schemeClr val="bg1"/>
              </a:solidFill>
            </a:endParaRPr>
          </a:p>
        </p:txBody>
      </p:sp>
      <p:sp>
        <p:nvSpPr>
          <p:cNvPr id="3" name="Content Placeholder 2"/>
          <p:cNvSpPr>
            <a:spLocks noGrp="1"/>
          </p:cNvSpPr>
          <p:nvPr>
            <p:ph idx="1"/>
          </p:nvPr>
        </p:nvSpPr>
        <p:spPr>
          <a:xfrm>
            <a:off x="304800" y="1818735"/>
            <a:ext cx="8153400" cy="5039265"/>
          </a:xfrm>
        </p:spPr>
        <p:txBody>
          <a:bodyPr/>
          <a:lstStyle/>
          <a:p>
            <a:pPr marL="0" indent="0">
              <a:buNone/>
            </a:pPr>
            <a:r>
              <a:rPr lang="en-US" dirty="0"/>
              <a:t>Effective classroom managers have effective procedures.</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102572502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03575" y="914400"/>
            <a:ext cx="6719018" cy="868839"/>
          </a:xfrm>
        </p:spPr>
        <p:txBody>
          <a:bodyPr/>
          <a:lstStyle/>
          <a:p>
            <a:pPr algn="ctr"/>
            <a:r>
              <a:rPr lang="en-US" dirty="0" smtClean="0">
                <a:solidFill>
                  <a:schemeClr val="bg1"/>
                </a:solidFill>
              </a:rPr>
              <a:t>Classroom Management</a:t>
            </a:r>
            <a:endParaRPr lang="en-US" dirty="0">
              <a:solidFill>
                <a:schemeClr val="bg1"/>
              </a:solidFill>
            </a:endParaRPr>
          </a:p>
        </p:txBody>
      </p:sp>
      <p:sp>
        <p:nvSpPr>
          <p:cNvPr id="3" name="Content Placeholder 2"/>
          <p:cNvSpPr>
            <a:spLocks noGrp="1"/>
          </p:cNvSpPr>
          <p:nvPr>
            <p:ph idx="1"/>
          </p:nvPr>
        </p:nvSpPr>
        <p:spPr>
          <a:xfrm>
            <a:off x="533400" y="1676400"/>
            <a:ext cx="8382000" cy="5039265"/>
          </a:xfrm>
        </p:spPr>
        <p:txBody>
          <a:bodyPr>
            <a:normAutofit lnSpcReduction="10000"/>
          </a:bodyPr>
          <a:lstStyle/>
          <a:p>
            <a:pPr marL="0" indent="0">
              <a:buNone/>
            </a:pPr>
            <a:r>
              <a:rPr lang="en-US" dirty="0"/>
              <a:t>A PRODUCTIVE LEARNING ENVIRONMENT</a:t>
            </a:r>
          </a:p>
          <a:p>
            <a:pPr marL="0" indent="0" algn="ctr">
              <a:buNone/>
            </a:pPr>
            <a:endParaRPr lang="en-US" sz="1600" dirty="0"/>
          </a:p>
          <a:p>
            <a:pPr marL="0" indent="0" algn="ctr">
              <a:buNone/>
            </a:pPr>
            <a:r>
              <a:rPr lang="en-US" dirty="0"/>
              <a:t>Well-Managed Classroom</a:t>
            </a:r>
          </a:p>
          <a:p>
            <a:pPr marL="0" indent="0" algn="ctr">
              <a:buNone/>
            </a:pPr>
            <a:endParaRPr lang="en-US" dirty="0"/>
          </a:p>
          <a:p>
            <a:pPr marL="0" indent="0" algn="ctr">
              <a:buNone/>
            </a:pPr>
            <a:endParaRPr lang="en-US" dirty="0"/>
          </a:p>
          <a:p>
            <a:pPr marL="0" indent="0" algn="ctr">
              <a:buNone/>
            </a:pPr>
            <a:endParaRPr lang="en-US" dirty="0"/>
          </a:p>
          <a:p>
            <a:pPr marL="0" indent="0" algn="ctr">
              <a:buNone/>
            </a:pPr>
            <a:r>
              <a:rPr lang="en-US" dirty="0"/>
              <a:t>Student Engagement</a:t>
            </a:r>
          </a:p>
          <a:p>
            <a:pPr marL="0" indent="0" algn="ctr">
              <a:buNone/>
            </a:pPr>
            <a:endParaRPr lang="en-US" dirty="0"/>
          </a:p>
          <a:p>
            <a:pPr marL="0" indent="0" algn="ctr">
              <a:buNone/>
            </a:pPr>
            <a:endParaRPr lang="en-US" dirty="0"/>
          </a:p>
          <a:p>
            <a:pPr marL="0" indent="0" algn="ctr">
              <a:buNone/>
            </a:pPr>
            <a:endParaRPr lang="en-US" dirty="0"/>
          </a:p>
          <a:p>
            <a:pPr marL="0" indent="0" algn="ctr">
              <a:buNone/>
            </a:pPr>
            <a:r>
              <a:rPr lang="en-US" dirty="0"/>
              <a:t>Productive Learning Environment</a:t>
            </a:r>
          </a:p>
          <a:p>
            <a:endParaRPr lang="en-US" dirty="0"/>
          </a:p>
        </p:txBody>
      </p:sp>
      <p:sp>
        <p:nvSpPr>
          <p:cNvPr id="4" name="Down Arrow 3"/>
          <p:cNvSpPr/>
          <p:nvPr/>
        </p:nvSpPr>
        <p:spPr>
          <a:xfrm>
            <a:off x="4378452" y="2915881"/>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own Arrow 4"/>
          <p:cNvSpPr/>
          <p:nvPr/>
        </p:nvSpPr>
        <p:spPr>
          <a:xfrm>
            <a:off x="4378452" y="4908804"/>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444189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990600"/>
            <a:ext cx="8229600" cy="1143000"/>
          </a:xfrm>
        </p:spPr>
        <p:txBody>
          <a:bodyPr>
            <a:normAutofit/>
          </a:bodyPr>
          <a:lstStyle/>
          <a:p>
            <a:pPr>
              <a:lnSpc>
                <a:spcPct val="80000"/>
              </a:lnSpc>
              <a:defRPr/>
            </a:pPr>
            <a:r>
              <a:rPr lang="en-US" b="1" dirty="0">
                <a:solidFill>
                  <a:schemeClr val="bg1"/>
                </a:solidFill>
                <a:latin typeface="Georgia" pitchFamily="18" charset="0"/>
              </a:rPr>
              <a:t>CANDY BAR TEST</a:t>
            </a:r>
          </a:p>
        </p:txBody>
      </p:sp>
      <p:sp>
        <p:nvSpPr>
          <p:cNvPr id="5" name="Rectangle 3"/>
          <p:cNvSpPr txBox="1">
            <a:spLocks noChangeArrowheads="1"/>
          </p:cNvSpPr>
          <p:nvPr/>
        </p:nvSpPr>
        <p:spPr>
          <a:xfrm>
            <a:off x="685800" y="1752600"/>
            <a:ext cx="7772400" cy="4648200"/>
          </a:xfrm>
          <a:prstGeom prst="rect">
            <a:avLst/>
          </a:prstGeom>
        </p:spPr>
        <p:txBody>
          <a:bodyPr vert="horz" lIns="91440" tIns="45720" rIns="91440" bIns="45720" rtlCol="0">
            <a:normAutofit/>
          </a:bodyPr>
          <a:lst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a:lstStyle>
          <a:p>
            <a:pPr>
              <a:lnSpc>
                <a:spcPct val="80000"/>
              </a:lnSpc>
              <a:buFontTx/>
              <a:buNone/>
              <a:defRPr/>
            </a:pPr>
            <a:endParaRPr lang="en-US" sz="1800" b="1" dirty="0" smtClean="0">
              <a:solidFill>
                <a:schemeClr val="tx1"/>
              </a:solidFill>
              <a:latin typeface="Georgia" pitchFamily="18" charset="0"/>
            </a:endParaRPr>
          </a:p>
          <a:p>
            <a:pPr>
              <a:lnSpc>
                <a:spcPct val="80000"/>
              </a:lnSpc>
              <a:defRPr/>
            </a:pPr>
            <a:r>
              <a:rPr lang="en-US" sz="2000" b="1" dirty="0" smtClean="0">
                <a:solidFill>
                  <a:schemeClr val="bg1"/>
                </a:solidFill>
                <a:latin typeface="Georgia" pitchFamily="18" charset="0"/>
              </a:rPr>
              <a:t>Directions:  </a:t>
            </a:r>
            <a:r>
              <a:rPr lang="en-US" sz="2000" b="1" i="1" dirty="0" smtClean="0">
                <a:solidFill>
                  <a:schemeClr val="bg1"/>
                </a:solidFill>
                <a:latin typeface="Georgia" pitchFamily="18" charset="0"/>
              </a:rPr>
              <a:t>Select a candy bar.</a:t>
            </a:r>
          </a:p>
          <a:p>
            <a:pPr>
              <a:lnSpc>
                <a:spcPct val="80000"/>
              </a:lnSpc>
              <a:buFontTx/>
              <a:buNone/>
              <a:defRPr/>
            </a:pPr>
            <a:endParaRPr lang="en-US" sz="2000" b="1" dirty="0" smtClean="0">
              <a:solidFill>
                <a:schemeClr val="bg1"/>
              </a:solidFill>
              <a:latin typeface="Georgia" pitchFamily="18" charset="0"/>
            </a:endParaRPr>
          </a:p>
          <a:p>
            <a:pPr>
              <a:lnSpc>
                <a:spcPct val="80000"/>
              </a:lnSpc>
              <a:defRPr/>
            </a:pPr>
            <a:r>
              <a:rPr lang="en-US" sz="2000" b="1" dirty="0" smtClean="0">
                <a:solidFill>
                  <a:schemeClr val="bg1"/>
                </a:solidFill>
                <a:latin typeface="Georgia" pitchFamily="18" charset="0"/>
              </a:rPr>
              <a:t>Did you select a:</a:t>
            </a:r>
          </a:p>
          <a:p>
            <a:pPr lvl="1">
              <a:lnSpc>
                <a:spcPct val="80000"/>
              </a:lnSpc>
              <a:defRPr/>
            </a:pPr>
            <a:r>
              <a:rPr lang="en-US" sz="1600" b="1" dirty="0" smtClean="0">
                <a:solidFill>
                  <a:schemeClr val="bg1"/>
                </a:solidFill>
                <a:latin typeface="Georgia" pitchFamily="18" charset="0"/>
              </a:rPr>
              <a:t>Baby Ruth</a:t>
            </a:r>
          </a:p>
          <a:p>
            <a:pPr lvl="1">
              <a:lnSpc>
                <a:spcPct val="80000"/>
              </a:lnSpc>
              <a:defRPr/>
            </a:pPr>
            <a:r>
              <a:rPr lang="en-US" sz="1600" b="1" dirty="0" smtClean="0">
                <a:solidFill>
                  <a:schemeClr val="bg1"/>
                </a:solidFill>
                <a:latin typeface="Georgia" pitchFamily="18" charset="0"/>
              </a:rPr>
              <a:t>Three Musketeers</a:t>
            </a:r>
          </a:p>
          <a:p>
            <a:pPr lvl="1">
              <a:lnSpc>
                <a:spcPct val="80000"/>
              </a:lnSpc>
              <a:defRPr/>
            </a:pPr>
            <a:r>
              <a:rPr lang="en-US" sz="1600" b="1" dirty="0" smtClean="0">
                <a:solidFill>
                  <a:schemeClr val="bg1"/>
                </a:solidFill>
                <a:latin typeface="Georgia" pitchFamily="18" charset="0"/>
              </a:rPr>
              <a:t>Butterfinger</a:t>
            </a:r>
          </a:p>
          <a:p>
            <a:pPr lvl="1">
              <a:lnSpc>
                <a:spcPct val="80000"/>
              </a:lnSpc>
              <a:defRPr/>
            </a:pPr>
            <a:r>
              <a:rPr lang="en-US" sz="1600" b="1" dirty="0" smtClean="0">
                <a:solidFill>
                  <a:schemeClr val="bg1"/>
                </a:solidFill>
                <a:latin typeface="Georgia" pitchFamily="18" charset="0"/>
              </a:rPr>
              <a:t>Snickers</a:t>
            </a:r>
          </a:p>
          <a:p>
            <a:pPr lvl="1">
              <a:lnSpc>
                <a:spcPct val="80000"/>
              </a:lnSpc>
              <a:defRPr/>
            </a:pPr>
            <a:r>
              <a:rPr lang="en-US" sz="1600" b="1" dirty="0" smtClean="0">
                <a:solidFill>
                  <a:schemeClr val="bg1"/>
                </a:solidFill>
                <a:latin typeface="Georgia" pitchFamily="18" charset="0"/>
              </a:rPr>
              <a:t>Hershey’s</a:t>
            </a:r>
          </a:p>
          <a:p>
            <a:pPr lvl="1">
              <a:lnSpc>
                <a:spcPct val="80000"/>
              </a:lnSpc>
              <a:defRPr/>
            </a:pPr>
            <a:r>
              <a:rPr lang="en-US" sz="1600" b="1" dirty="0" smtClean="0">
                <a:solidFill>
                  <a:schemeClr val="bg1"/>
                </a:solidFill>
                <a:latin typeface="Georgia" pitchFamily="18" charset="0"/>
              </a:rPr>
              <a:t>Almond Joy</a:t>
            </a:r>
          </a:p>
          <a:p>
            <a:pPr lvl="1">
              <a:lnSpc>
                <a:spcPct val="80000"/>
              </a:lnSpc>
              <a:defRPr/>
            </a:pPr>
            <a:r>
              <a:rPr lang="en-US" sz="1600" b="1" dirty="0" smtClean="0">
                <a:solidFill>
                  <a:schemeClr val="bg1"/>
                </a:solidFill>
                <a:latin typeface="Georgia" pitchFamily="18" charset="0"/>
              </a:rPr>
              <a:t>Clark</a:t>
            </a:r>
            <a:endParaRPr lang="en-US" sz="2000" b="1" dirty="0" smtClean="0">
              <a:solidFill>
                <a:schemeClr val="bg1"/>
              </a:solidFill>
              <a:latin typeface="Georgia" pitchFamily="18" charset="0"/>
            </a:endParaRPr>
          </a:p>
          <a:p>
            <a:pPr>
              <a:lnSpc>
                <a:spcPct val="80000"/>
              </a:lnSpc>
              <a:buFontTx/>
              <a:buNone/>
              <a:defRPr/>
            </a:pPr>
            <a:endParaRPr lang="en-US" sz="2000" b="1" dirty="0" smtClean="0">
              <a:solidFill>
                <a:schemeClr val="bg1"/>
              </a:solidFill>
              <a:latin typeface="Georgia" pitchFamily="18" charset="0"/>
            </a:endParaRPr>
          </a:p>
          <a:p>
            <a:pPr>
              <a:lnSpc>
                <a:spcPct val="80000"/>
              </a:lnSpc>
              <a:defRPr/>
            </a:pPr>
            <a:r>
              <a:rPr lang="en-US" sz="2000" b="1" dirty="0" smtClean="0">
                <a:solidFill>
                  <a:schemeClr val="bg1"/>
                </a:solidFill>
                <a:latin typeface="Georgia" pitchFamily="18" charset="0"/>
              </a:rPr>
              <a:t>JUST FOR FUN… What does your candy bar choice say tell us about your personality?</a:t>
            </a:r>
          </a:p>
          <a:p>
            <a:pPr>
              <a:lnSpc>
                <a:spcPct val="80000"/>
              </a:lnSpc>
              <a:buFontTx/>
              <a:buNone/>
              <a:defRPr/>
            </a:pPr>
            <a:endParaRPr lang="en-US" sz="2000" dirty="0" smtClean="0">
              <a:solidFill>
                <a:schemeClr val="bg1"/>
              </a:solidFill>
              <a:latin typeface="Georgia" pitchFamily="18" charset="0"/>
            </a:endParaRPr>
          </a:p>
          <a:p>
            <a:pPr>
              <a:lnSpc>
                <a:spcPct val="80000"/>
              </a:lnSpc>
              <a:buFontTx/>
              <a:buNone/>
              <a:defRPr/>
            </a:pPr>
            <a:r>
              <a:rPr lang="en-US" sz="2000" dirty="0" smtClean="0">
                <a:latin typeface="Georgia" pitchFamily="18" charset="0"/>
              </a:rPr>
              <a:t>	</a:t>
            </a:r>
          </a:p>
        </p:txBody>
      </p:sp>
    </p:spTree>
    <p:extLst>
      <p:ext uri="{BB962C8B-B14F-4D97-AF65-F5344CB8AC3E}">
        <p14:creationId xmlns:p14="http://schemas.microsoft.com/office/powerpoint/2010/main" val="20563165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 calcmode="lin" valueType="num">
                                      <p:cBhvr additive="base">
                                        <p:cTn id="7"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anim calcmode="lin" valueType="num">
                                      <p:cBhvr additive="base">
                                        <p:cTn id="1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 calcmode="lin" valueType="num">
                                      <p:cBhvr additive="base">
                                        <p:cTn id="19"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xEl>
                                              <p:pRg st="5" end="5"/>
                                            </p:txEl>
                                          </p:spTgt>
                                        </p:tgtEl>
                                        <p:attrNameLst>
                                          <p:attrName>style.visibility</p:attrName>
                                        </p:attrNameLst>
                                      </p:cBhvr>
                                      <p:to>
                                        <p:strVal val="visible"/>
                                      </p:to>
                                    </p:set>
                                    <p:anim calcmode="lin" valueType="num">
                                      <p:cBhvr additive="base">
                                        <p:cTn id="25"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anim calcmode="lin" valueType="num">
                                      <p:cBhvr additive="base">
                                        <p:cTn id="31"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5">
                                            <p:txEl>
                                              <p:pRg st="7" end="7"/>
                                            </p:txEl>
                                          </p:spTgt>
                                        </p:tgtEl>
                                        <p:attrNameLst>
                                          <p:attrName>style.visibility</p:attrName>
                                        </p:attrNameLst>
                                      </p:cBhvr>
                                      <p:to>
                                        <p:strVal val="visible"/>
                                      </p:to>
                                    </p:set>
                                    <p:anim calcmode="lin" valueType="num">
                                      <p:cBhvr additive="base">
                                        <p:cTn id="37"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5">
                                            <p:txEl>
                                              <p:pRg st="8" end="8"/>
                                            </p:txEl>
                                          </p:spTgt>
                                        </p:tgtEl>
                                        <p:attrNameLst>
                                          <p:attrName>style.visibility</p:attrName>
                                        </p:attrNameLst>
                                      </p:cBhvr>
                                      <p:to>
                                        <p:strVal val="visible"/>
                                      </p:to>
                                    </p:set>
                                    <p:anim calcmode="lin" valueType="num">
                                      <p:cBhvr additive="base">
                                        <p:cTn id="43"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5">
                                            <p:txEl>
                                              <p:pRg st="9" end="9"/>
                                            </p:txEl>
                                          </p:spTgt>
                                        </p:tgtEl>
                                        <p:attrNameLst>
                                          <p:attrName>style.visibility</p:attrName>
                                        </p:attrNameLst>
                                      </p:cBhvr>
                                      <p:to>
                                        <p:strVal val="visible"/>
                                      </p:to>
                                    </p:set>
                                    <p:anim calcmode="lin" valueType="num">
                                      <p:cBhvr additive="base">
                                        <p:cTn id="49" dur="500" fill="hold"/>
                                        <p:tgtEl>
                                          <p:spTgt spid="5">
                                            <p:txEl>
                                              <p:pRg st="9" end="9"/>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5">
                                            <p:txEl>
                                              <p:pRg st="10" end="10"/>
                                            </p:txEl>
                                          </p:spTgt>
                                        </p:tgtEl>
                                        <p:attrNameLst>
                                          <p:attrName>style.visibility</p:attrName>
                                        </p:attrNameLst>
                                      </p:cBhvr>
                                      <p:to>
                                        <p:strVal val="visible"/>
                                      </p:to>
                                    </p:set>
                                    <p:anim calcmode="lin" valueType="num">
                                      <p:cBhvr additive="base">
                                        <p:cTn id="55" dur="5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5">
                                            <p:txEl>
                                              <p:pRg st="12" end="12"/>
                                            </p:txEl>
                                          </p:spTgt>
                                        </p:tgtEl>
                                        <p:attrNameLst>
                                          <p:attrName>style.visibility</p:attrName>
                                        </p:attrNameLst>
                                      </p:cBhvr>
                                      <p:to>
                                        <p:strVal val="visible"/>
                                      </p:to>
                                    </p:set>
                                    <p:anim calcmode="lin" valueType="num">
                                      <p:cBhvr additive="base">
                                        <p:cTn id="61" dur="500" fill="hold"/>
                                        <p:tgtEl>
                                          <p:spTgt spid="5">
                                            <p:txEl>
                                              <p:pRg st="12" end="1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5">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5">
                                            <p:txEl>
                                              <p:pRg st="14" end="14"/>
                                            </p:txEl>
                                          </p:spTgt>
                                        </p:tgtEl>
                                        <p:attrNameLst>
                                          <p:attrName>style.visibility</p:attrName>
                                        </p:attrNameLst>
                                      </p:cBhvr>
                                      <p:to>
                                        <p:strVal val="visible"/>
                                      </p:to>
                                    </p:set>
                                    <p:anim calcmode="lin" valueType="num">
                                      <p:cBhvr additive="base">
                                        <p:cTn id="67" dur="500" fill="hold"/>
                                        <p:tgtEl>
                                          <p:spTgt spid="5">
                                            <p:txEl>
                                              <p:pRg st="14" end="14"/>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5">
                                            <p:txEl>
                                              <p:pRg st="14" end="1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066800"/>
            <a:ext cx="6719018" cy="868839"/>
          </a:xfrm>
        </p:spPr>
        <p:txBody>
          <a:bodyPr>
            <a:normAutofit/>
          </a:bodyPr>
          <a:lstStyle/>
          <a:p>
            <a:pPr algn="ctr"/>
            <a:r>
              <a:rPr lang="en-US" sz="4000" b="1" dirty="0" smtClean="0">
                <a:solidFill>
                  <a:schemeClr val="bg1"/>
                </a:solidFill>
              </a:rPr>
              <a:t>Classroom Management</a:t>
            </a:r>
            <a:endParaRPr lang="en-US" sz="4000" b="1" dirty="0">
              <a:solidFill>
                <a:schemeClr val="bg1"/>
              </a:solidFill>
            </a:endParaRPr>
          </a:p>
        </p:txBody>
      </p:sp>
      <p:sp>
        <p:nvSpPr>
          <p:cNvPr id="3" name="Content Placeholder 2"/>
          <p:cNvSpPr>
            <a:spLocks noGrp="1"/>
          </p:cNvSpPr>
          <p:nvPr>
            <p:ph idx="1"/>
          </p:nvPr>
        </p:nvSpPr>
        <p:spPr>
          <a:xfrm>
            <a:off x="762000" y="1905000"/>
            <a:ext cx="6719018" cy="5039265"/>
          </a:xfrm>
        </p:spPr>
        <p:txBody>
          <a:bodyPr/>
          <a:lstStyle/>
          <a:p>
            <a:pPr marL="0" indent="0" algn="ctr">
              <a:buNone/>
            </a:pPr>
            <a:endParaRPr lang="en-US" dirty="0" smtClean="0"/>
          </a:p>
          <a:p>
            <a:pPr marL="0" indent="0">
              <a:buNone/>
            </a:pPr>
            <a:r>
              <a:rPr lang="en-US" sz="3200" dirty="0" smtClean="0"/>
              <a:t>The basis for classroom management lies in the </a:t>
            </a:r>
            <a:r>
              <a:rPr lang="en-US" sz="3200" b="1" dirty="0" smtClean="0"/>
              <a:t>procedures</a:t>
            </a:r>
            <a:r>
              <a:rPr lang="en-US" sz="3200" dirty="0" smtClean="0"/>
              <a:t> that form a management plan to produce the successful achievement of learning goals.</a:t>
            </a:r>
          </a:p>
          <a:p>
            <a:pPr marL="0" indent="0">
              <a:buNone/>
            </a:pPr>
            <a:endParaRPr lang="en-US" sz="3200" dirty="0"/>
          </a:p>
        </p:txBody>
      </p:sp>
    </p:spTree>
    <p:extLst>
      <p:ext uri="{BB962C8B-B14F-4D97-AF65-F5344CB8AC3E}">
        <p14:creationId xmlns:p14="http://schemas.microsoft.com/office/powerpoint/2010/main" val="11210362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4916" y="914400"/>
            <a:ext cx="6719018" cy="868839"/>
          </a:xfrm>
        </p:spPr>
        <p:txBody>
          <a:bodyPr/>
          <a:lstStyle/>
          <a:p>
            <a:pPr algn="ctr"/>
            <a:r>
              <a:rPr lang="en-US" b="1" dirty="0" smtClean="0">
                <a:solidFill>
                  <a:schemeClr val="bg1"/>
                </a:solidFill>
              </a:rPr>
              <a:t>Classroom Management </a:t>
            </a:r>
            <a:endParaRPr lang="en-US" b="1" dirty="0">
              <a:solidFill>
                <a:schemeClr val="bg1"/>
              </a:solidFill>
            </a:endParaRPr>
          </a:p>
        </p:txBody>
      </p:sp>
      <p:sp>
        <p:nvSpPr>
          <p:cNvPr id="3" name="Content Placeholder 2"/>
          <p:cNvSpPr>
            <a:spLocks noGrp="1"/>
          </p:cNvSpPr>
          <p:nvPr>
            <p:ph idx="1"/>
          </p:nvPr>
        </p:nvSpPr>
        <p:spPr>
          <a:xfrm>
            <a:off x="381000" y="1676400"/>
            <a:ext cx="8161330" cy="4501290"/>
          </a:xfrm>
        </p:spPr>
        <p:txBody>
          <a:bodyPr/>
          <a:lstStyle/>
          <a:p>
            <a:pPr marL="0" indent="0">
              <a:buNone/>
            </a:pPr>
            <a:r>
              <a:rPr lang="en-US" dirty="0"/>
              <a:t>A </a:t>
            </a:r>
            <a:r>
              <a:rPr lang="en-US" b="1" dirty="0"/>
              <a:t>ROUTINE</a:t>
            </a:r>
            <a:r>
              <a:rPr lang="en-US" dirty="0"/>
              <a:t> is a </a:t>
            </a:r>
            <a:r>
              <a:rPr lang="en-US" b="1" dirty="0"/>
              <a:t>procedure</a:t>
            </a:r>
            <a:r>
              <a:rPr lang="en-US" dirty="0"/>
              <a:t> that students do repeatedly without any prompting or supervision</a:t>
            </a:r>
            <a:r>
              <a:rPr lang="en-US" dirty="0" smtClean="0"/>
              <a:t>.</a:t>
            </a:r>
          </a:p>
          <a:p>
            <a:pPr marL="0" indent="0">
              <a:buNone/>
            </a:pPr>
            <a:endParaRPr lang="en-US" dirty="0" smtClean="0"/>
          </a:p>
          <a:p>
            <a:pPr marL="0" indent="0">
              <a:buNone/>
            </a:pPr>
            <a:endParaRPr lang="en-US" dirty="0"/>
          </a:p>
          <a:p>
            <a:pPr marL="0" indent="0">
              <a:buNone/>
            </a:pPr>
            <a:endParaRPr lang="en-US" dirty="0"/>
          </a:p>
          <a:p>
            <a:endParaRPr lang="en-US" dirty="0" smtClean="0"/>
          </a:p>
          <a:p>
            <a:pPr marL="0" indent="0">
              <a:buNone/>
            </a:pPr>
            <a:endParaRPr lang="en-US" dirty="0" smtClean="0"/>
          </a:p>
          <a:p>
            <a:pPr marL="0" indent="0">
              <a:buNone/>
            </a:pPr>
            <a:r>
              <a:rPr lang="en-US" dirty="0" smtClean="0"/>
              <a:t>There </a:t>
            </a:r>
            <a:r>
              <a:rPr lang="en-US" dirty="0"/>
              <a:t>should be a </a:t>
            </a:r>
            <a:r>
              <a:rPr lang="en-US" b="1" dirty="0"/>
              <a:t>procedure</a:t>
            </a:r>
            <a:r>
              <a:rPr lang="en-US" dirty="0"/>
              <a:t> for everything that is done in the classroom.</a:t>
            </a:r>
          </a:p>
          <a:p>
            <a:pPr marL="0" indent="0">
              <a:buNone/>
            </a:pPr>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81400" y="2819400"/>
            <a:ext cx="2686050" cy="1704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316423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219200"/>
            <a:ext cx="8686800" cy="868839"/>
          </a:xfrm>
        </p:spPr>
        <p:txBody>
          <a:bodyPr>
            <a:normAutofit/>
          </a:bodyPr>
          <a:lstStyle/>
          <a:p>
            <a:pPr algn="ctr"/>
            <a:r>
              <a:rPr lang="en-US" b="1" dirty="0" smtClean="0">
                <a:solidFill>
                  <a:schemeClr val="bg1"/>
                </a:solidFill>
              </a:rPr>
              <a:t>Classroom Management  vs. Discipline</a:t>
            </a:r>
            <a:endParaRPr lang="en-US" b="1" dirty="0">
              <a:solidFill>
                <a:schemeClr val="bg1"/>
              </a:solidFill>
            </a:endParaRPr>
          </a:p>
        </p:txBody>
      </p:sp>
      <p:sp>
        <p:nvSpPr>
          <p:cNvPr id="3" name="Content Placeholder 2"/>
          <p:cNvSpPr>
            <a:spLocks noGrp="1"/>
          </p:cNvSpPr>
          <p:nvPr>
            <p:ph idx="1"/>
          </p:nvPr>
        </p:nvSpPr>
        <p:spPr>
          <a:xfrm>
            <a:off x="304800" y="1905000"/>
            <a:ext cx="8237530" cy="4044090"/>
          </a:xfrm>
        </p:spPr>
        <p:txBody>
          <a:bodyPr>
            <a:normAutofit/>
          </a:bodyPr>
          <a:lstStyle/>
          <a:p>
            <a:pPr marL="0" indent="0" algn="ctr">
              <a:buNone/>
            </a:pPr>
            <a:endParaRPr lang="en-US" dirty="0" smtClean="0"/>
          </a:p>
          <a:p>
            <a:pPr marL="0" indent="0" algn="ctr">
              <a:buNone/>
            </a:pPr>
            <a:r>
              <a:rPr lang="en-US" dirty="0" smtClean="0"/>
              <a:t>Discipline</a:t>
            </a:r>
          </a:p>
          <a:p>
            <a:r>
              <a:rPr lang="en-US" dirty="0" smtClean="0"/>
              <a:t>Discipline is all about how students behave.(reactive and problem driven)</a:t>
            </a:r>
          </a:p>
          <a:p>
            <a:r>
              <a:rPr lang="en-US" dirty="0" smtClean="0"/>
              <a:t>Rules are used to control how students behave.(has negative consequences as punishments)</a:t>
            </a:r>
          </a:p>
          <a:p>
            <a:r>
              <a:rPr lang="en-US" dirty="0" smtClean="0"/>
              <a:t>Discipline plans have rules.(promotes compliance)</a:t>
            </a:r>
          </a:p>
          <a:p>
            <a:pPr marL="0" indent="0">
              <a:buNone/>
            </a:pPr>
            <a:endParaRPr lang="en-US" dirty="0"/>
          </a:p>
        </p:txBody>
      </p:sp>
    </p:spTree>
    <p:extLst>
      <p:ext uri="{BB962C8B-B14F-4D97-AF65-F5344CB8AC3E}">
        <p14:creationId xmlns:p14="http://schemas.microsoft.com/office/powerpoint/2010/main" val="17283945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7848600" cy="868839"/>
          </a:xfrm>
        </p:spPr>
        <p:txBody>
          <a:bodyPr>
            <a:normAutofit/>
          </a:bodyPr>
          <a:lstStyle/>
          <a:p>
            <a:r>
              <a:rPr lang="en-US" dirty="0">
                <a:solidFill>
                  <a:schemeClr val="bg1"/>
                </a:solidFill>
              </a:rPr>
              <a:t>Classroom Management </a:t>
            </a:r>
            <a:r>
              <a:rPr lang="en-US" dirty="0" smtClean="0">
                <a:solidFill>
                  <a:schemeClr val="bg1"/>
                </a:solidFill>
              </a:rPr>
              <a:t>vs. Discipline</a:t>
            </a:r>
            <a:endParaRPr lang="en-US" dirty="0">
              <a:solidFill>
                <a:schemeClr val="bg1"/>
              </a:solidFill>
            </a:endParaRPr>
          </a:p>
        </p:txBody>
      </p:sp>
      <p:sp>
        <p:nvSpPr>
          <p:cNvPr id="3" name="Content Placeholder 2"/>
          <p:cNvSpPr>
            <a:spLocks noGrp="1"/>
          </p:cNvSpPr>
          <p:nvPr>
            <p:ph idx="1"/>
          </p:nvPr>
        </p:nvSpPr>
        <p:spPr>
          <a:xfrm>
            <a:off x="304800" y="1447800"/>
            <a:ext cx="8458200" cy="5039265"/>
          </a:xfrm>
        </p:spPr>
        <p:txBody>
          <a:bodyPr>
            <a:normAutofit/>
          </a:bodyPr>
          <a:lstStyle/>
          <a:p>
            <a:pPr marL="0" indent="0" algn="ctr">
              <a:buNone/>
            </a:pPr>
            <a:endParaRPr lang="en-US" dirty="0" smtClean="0"/>
          </a:p>
          <a:p>
            <a:pPr marL="0" indent="0" algn="ctr">
              <a:buNone/>
            </a:pPr>
            <a:r>
              <a:rPr lang="en-US" dirty="0" smtClean="0"/>
              <a:t>Classroom Management</a:t>
            </a:r>
          </a:p>
          <a:p>
            <a:r>
              <a:rPr lang="en-US" dirty="0" smtClean="0"/>
              <a:t>Management deals with how students do their work.(proactive and has rewards as increased learning time)</a:t>
            </a:r>
          </a:p>
          <a:p>
            <a:r>
              <a:rPr lang="en-US" dirty="0" smtClean="0"/>
              <a:t>Procedures are used to ensure students are productive and successful.(productivity driven)</a:t>
            </a:r>
          </a:p>
          <a:p>
            <a:r>
              <a:rPr lang="en-US" dirty="0" smtClean="0"/>
              <a:t>Classroom management plans have procedures.(promotes responsibility and behavior)</a:t>
            </a:r>
            <a:endParaRPr lang="en-US" dirty="0"/>
          </a:p>
        </p:txBody>
      </p:sp>
    </p:spTree>
    <p:extLst>
      <p:ext uri="{BB962C8B-B14F-4D97-AF65-F5344CB8AC3E}">
        <p14:creationId xmlns:p14="http://schemas.microsoft.com/office/powerpoint/2010/main" val="267717646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066800"/>
            <a:ext cx="6719018" cy="868839"/>
          </a:xfrm>
        </p:spPr>
        <p:txBody>
          <a:bodyPr/>
          <a:lstStyle/>
          <a:p>
            <a:pPr algn="ctr"/>
            <a:r>
              <a:rPr lang="en-US" b="1" dirty="0" smtClean="0">
                <a:solidFill>
                  <a:schemeClr val="bg1"/>
                </a:solidFill>
              </a:rPr>
              <a:t>Classroom Management</a:t>
            </a:r>
            <a:endParaRPr lang="en-US" b="1" dirty="0">
              <a:solidFill>
                <a:schemeClr val="bg1"/>
              </a:solidFill>
            </a:endParaRPr>
          </a:p>
        </p:txBody>
      </p:sp>
      <p:sp>
        <p:nvSpPr>
          <p:cNvPr id="3" name="Content Placeholder 2"/>
          <p:cNvSpPr>
            <a:spLocks noGrp="1"/>
          </p:cNvSpPr>
          <p:nvPr>
            <p:ph idx="1"/>
          </p:nvPr>
        </p:nvSpPr>
        <p:spPr>
          <a:xfrm>
            <a:off x="457200" y="1524000"/>
            <a:ext cx="8458200" cy="5039265"/>
          </a:xfrm>
        </p:spPr>
        <p:txBody>
          <a:bodyPr/>
          <a:lstStyle/>
          <a:p>
            <a:pPr marL="0" indent="0" algn="ctr">
              <a:buNone/>
            </a:pPr>
            <a:endParaRPr lang="en-US" dirty="0" smtClean="0"/>
          </a:p>
          <a:p>
            <a:pPr marL="0" indent="0">
              <a:buNone/>
            </a:pPr>
            <a:r>
              <a:rPr lang="en-US" sz="4000" dirty="0" smtClean="0"/>
              <a:t>Effective teachers produce results from a classroom that is predictable, reliable, and consistent.</a:t>
            </a:r>
            <a:endParaRPr lang="en-US" sz="4000" dirty="0"/>
          </a:p>
        </p:txBody>
      </p:sp>
    </p:spTree>
    <p:extLst>
      <p:ext uri="{BB962C8B-B14F-4D97-AF65-F5344CB8AC3E}">
        <p14:creationId xmlns:p14="http://schemas.microsoft.com/office/powerpoint/2010/main" val="7932739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762000"/>
            <a:ext cx="6719018" cy="868839"/>
          </a:xfrm>
        </p:spPr>
        <p:txBody>
          <a:bodyPr/>
          <a:lstStyle/>
          <a:p>
            <a:pPr algn="ctr"/>
            <a:r>
              <a:rPr lang="en-US" b="1" dirty="0" smtClean="0">
                <a:solidFill>
                  <a:schemeClr val="bg1"/>
                </a:solidFill>
              </a:rPr>
              <a:t>Classroom Expectations</a:t>
            </a:r>
            <a:endParaRPr lang="en-US" b="1" dirty="0">
              <a:solidFill>
                <a:schemeClr val="bg1"/>
              </a:solidFill>
            </a:endParaRPr>
          </a:p>
        </p:txBody>
      </p:sp>
      <p:sp>
        <p:nvSpPr>
          <p:cNvPr id="3" name="Content Placeholder 2"/>
          <p:cNvSpPr>
            <a:spLocks noGrp="1"/>
          </p:cNvSpPr>
          <p:nvPr>
            <p:ph idx="1"/>
          </p:nvPr>
        </p:nvSpPr>
        <p:spPr>
          <a:xfrm>
            <a:off x="685800" y="1818735"/>
            <a:ext cx="8153400" cy="5039265"/>
          </a:xfrm>
        </p:spPr>
        <p:txBody>
          <a:bodyPr/>
          <a:lstStyle/>
          <a:p>
            <a:pPr marL="514350" indent="-514350">
              <a:buAutoNum type="arabicPeriod"/>
            </a:pPr>
            <a:r>
              <a:rPr lang="en-US" dirty="0" smtClean="0"/>
              <a:t>Enter the classroom and be seated.</a:t>
            </a:r>
          </a:p>
          <a:p>
            <a:pPr marL="514350" indent="-514350">
              <a:buAutoNum type="arabicPeriod"/>
            </a:pPr>
            <a:r>
              <a:rPr lang="en-US" dirty="0" smtClean="0"/>
              <a:t>Sharpen pencils before instruction begins.</a:t>
            </a:r>
          </a:p>
          <a:p>
            <a:pPr marL="514350" indent="-514350">
              <a:buAutoNum type="arabicPeriod"/>
            </a:pPr>
            <a:r>
              <a:rPr lang="en-US" dirty="0" smtClean="0"/>
              <a:t>Begin to work on your Snapshot.</a:t>
            </a:r>
          </a:p>
          <a:p>
            <a:pPr marL="514350" indent="-514350">
              <a:buAutoNum type="arabicPeriod"/>
            </a:pPr>
            <a:r>
              <a:rPr lang="en-US" dirty="0" smtClean="0"/>
              <a:t>Raise your hand and wait for permission to speak.</a:t>
            </a:r>
          </a:p>
          <a:p>
            <a:pPr marL="514350" indent="-514350">
              <a:buAutoNum type="arabicPeriod"/>
            </a:pPr>
            <a:endParaRPr lang="en-US" dirty="0" smtClean="0"/>
          </a:p>
          <a:p>
            <a:pPr marL="514350" indent="-514350">
              <a:buAutoNum type="arabicPeriod"/>
            </a:pPr>
            <a:endParaRPr lang="en-US" dirty="0" smtClean="0"/>
          </a:p>
          <a:p>
            <a:pPr marL="0" indent="0">
              <a:buNone/>
            </a:pPr>
            <a:endParaRPr lang="en-US" dirty="0"/>
          </a:p>
        </p:txBody>
      </p:sp>
    </p:spTree>
    <p:extLst>
      <p:ext uri="{BB962C8B-B14F-4D97-AF65-F5344CB8AC3E}">
        <p14:creationId xmlns:p14="http://schemas.microsoft.com/office/powerpoint/2010/main" val="13450761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1066800"/>
            <a:ext cx="6719018" cy="868839"/>
          </a:xfrm>
        </p:spPr>
        <p:txBody>
          <a:bodyPr/>
          <a:lstStyle/>
          <a:p>
            <a:pPr algn="ctr"/>
            <a:r>
              <a:rPr lang="en-US" dirty="0" smtClean="0">
                <a:solidFill>
                  <a:schemeClr val="bg1"/>
                </a:solidFill>
              </a:rPr>
              <a:t>Classroom Arrangements</a:t>
            </a:r>
            <a:endParaRPr lang="en-US" dirty="0">
              <a:solidFill>
                <a:schemeClr val="bg1"/>
              </a:solidFill>
            </a:endParaRPr>
          </a:p>
        </p:txBody>
      </p:sp>
      <p:sp>
        <p:nvSpPr>
          <p:cNvPr id="3" name="Content Placeholder 2"/>
          <p:cNvSpPr>
            <a:spLocks noGrp="1"/>
          </p:cNvSpPr>
          <p:nvPr>
            <p:ph idx="1"/>
          </p:nvPr>
        </p:nvSpPr>
        <p:spPr>
          <a:xfrm>
            <a:off x="762000" y="1818735"/>
            <a:ext cx="7772400" cy="5039265"/>
          </a:xfrm>
        </p:spPr>
        <p:txBody>
          <a:bodyPr/>
          <a:lstStyle/>
          <a:p>
            <a:pPr marL="0" indent="0" algn="ctr">
              <a:buNone/>
            </a:pPr>
            <a:endParaRPr lang="en-US" dirty="0" smtClean="0"/>
          </a:p>
          <a:p>
            <a:pPr marL="0" indent="0">
              <a:buNone/>
            </a:pPr>
            <a:r>
              <a:rPr lang="en-US" dirty="0" smtClean="0"/>
              <a:t>The Classroom arrangement can greatly support your learning environment.</a:t>
            </a:r>
          </a:p>
          <a:p>
            <a:pPr marL="0" indent="0">
              <a:buNone/>
            </a:pPr>
            <a:endParaRPr lang="en-US" dirty="0" smtClean="0"/>
          </a:p>
          <a:p>
            <a:pPr marL="0" indent="0">
              <a:buNone/>
            </a:pPr>
            <a:r>
              <a:rPr lang="en-US" dirty="0" smtClean="0"/>
              <a:t>Have you thought about your room arrangement?</a:t>
            </a:r>
          </a:p>
          <a:p>
            <a:pPr marL="0" indent="0" algn="ctr">
              <a:buNone/>
            </a:pPr>
            <a:endParaRPr lang="en-US" dirty="0"/>
          </a:p>
          <a:p>
            <a:pPr marL="0" indent="0" algn="ctr">
              <a:buNone/>
            </a:pPr>
            <a:endParaRPr lang="en-US" dirty="0"/>
          </a:p>
        </p:txBody>
      </p:sp>
    </p:spTree>
    <p:extLst>
      <p:ext uri="{BB962C8B-B14F-4D97-AF65-F5344CB8AC3E}">
        <p14:creationId xmlns:p14="http://schemas.microsoft.com/office/powerpoint/2010/main" val="1606508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4891" y="707915"/>
            <a:ext cx="6719018" cy="868839"/>
          </a:xfrm>
        </p:spPr>
        <p:txBody>
          <a:bodyPr/>
          <a:lstStyle/>
          <a:p>
            <a:pPr algn="ctr"/>
            <a:r>
              <a:rPr lang="en-US" b="1" dirty="0" smtClean="0">
                <a:solidFill>
                  <a:schemeClr val="bg1"/>
                </a:solidFill>
              </a:rPr>
              <a:t>Classroom Arrangements</a:t>
            </a:r>
            <a:endParaRPr lang="en-US" b="1" dirty="0">
              <a:solidFill>
                <a:schemeClr val="bg1"/>
              </a:solidFill>
            </a:endParaRPr>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04800" y="1600200"/>
            <a:ext cx="3454566" cy="26464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1600200"/>
            <a:ext cx="3171825" cy="2590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4397970"/>
            <a:ext cx="3109913" cy="206950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4277167"/>
            <a:ext cx="3581400" cy="21903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1557872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4818" y="1254138"/>
            <a:ext cx="3821382" cy="24812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1447800" y="914400"/>
            <a:ext cx="6719018" cy="868839"/>
          </a:xfrm>
        </p:spPr>
        <p:txBody>
          <a:bodyPr/>
          <a:lstStyle/>
          <a:p>
            <a:pPr algn="ctr"/>
            <a:r>
              <a:rPr lang="en-US" dirty="0">
                <a:solidFill>
                  <a:schemeClr val="bg1"/>
                </a:solidFill>
              </a:rPr>
              <a:t>Classroom Arrangements</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1600200"/>
            <a:ext cx="3925888" cy="2162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3000" y="4038600"/>
            <a:ext cx="3995738" cy="27675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 y="4015154"/>
            <a:ext cx="3951360" cy="27909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6183457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914400"/>
            <a:ext cx="7481018" cy="868839"/>
          </a:xfrm>
        </p:spPr>
        <p:txBody>
          <a:bodyPr/>
          <a:lstStyle/>
          <a:p>
            <a:pPr algn="ctr"/>
            <a:r>
              <a:rPr lang="en-US" sz="4000" b="1" dirty="0" smtClean="0">
                <a:solidFill>
                  <a:schemeClr val="bg1"/>
                </a:solidFill>
              </a:rPr>
              <a:t>Reflections</a:t>
            </a:r>
            <a:r>
              <a:rPr lang="en-US" b="1" dirty="0" smtClean="0">
                <a:solidFill>
                  <a:schemeClr val="bg1"/>
                </a:solidFill>
              </a:rPr>
              <a:t> </a:t>
            </a:r>
            <a:endParaRPr lang="en-US" b="1" dirty="0">
              <a:solidFill>
                <a:schemeClr val="bg1"/>
              </a:solidFill>
            </a:endParaRPr>
          </a:p>
        </p:txBody>
      </p:sp>
      <p:sp>
        <p:nvSpPr>
          <p:cNvPr id="3" name="Content Placeholder 2"/>
          <p:cNvSpPr>
            <a:spLocks noGrp="1"/>
          </p:cNvSpPr>
          <p:nvPr>
            <p:ph idx="1"/>
          </p:nvPr>
        </p:nvSpPr>
        <p:spPr>
          <a:xfrm>
            <a:off x="304800" y="1818735"/>
            <a:ext cx="8610600" cy="4277265"/>
          </a:xfrm>
        </p:spPr>
        <p:txBody>
          <a:bodyPr/>
          <a:lstStyle/>
          <a:p>
            <a:pPr marL="514350" indent="-514350">
              <a:buAutoNum type="arabicPeriod"/>
            </a:pPr>
            <a:r>
              <a:rPr lang="en-US" dirty="0" smtClean="0"/>
              <a:t>Overview of Standards</a:t>
            </a:r>
          </a:p>
          <a:p>
            <a:pPr marL="514350" indent="-514350">
              <a:buAutoNum type="arabicPeriod"/>
            </a:pPr>
            <a:r>
              <a:rPr lang="en-US" dirty="0" smtClean="0"/>
              <a:t>Reviewed Standard 5</a:t>
            </a:r>
          </a:p>
          <a:p>
            <a:pPr marL="514350" indent="-514350">
              <a:buAutoNum type="arabicPeriod"/>
            </a:pPr>
            <a:r>
              <a:rPr lang="en-US" dirty="0" smtClean="0"/>
              <a:t>The differences between classroom management and discipline.</a:t>
            </a:r>
          </a:p>
          <a:p>
            <a:pPr marL="514350" indent="-514350">
              <a:buAutoNum type="arabicPeriod"/>
            </a:pPr>
            <a:r>
              <a:rPr lang="en-US" dirty="0" smtClean="0"/>
              <a:t>Created classroom expectations</a:t>
            </a:r>
          </a:p>
          <a:p>
            <a:pPr marL="514350" indent="-514350">
              <a:buAutoNum type="arabicPeriod"/>
            </a:pPr>
            <a:r>
              <a:rPr lang="en-US" dirty="0" smtClean="0"/>
              <a:t>Ideas about room arrangements</a:t>
            </a:r>
          </a:p>
          <a:p>
            <a:pPr marL="514350" indent="-514350">
              <a:buAutoNum type="arabicPeriod"/>
            </a:pPr>
            <a:endParaRPr lang="en-US" dirty="0"/>
          </a:p>
        </p:txBody>
      </p:sp>
    </p:spTree>
    <p:extLst>
      <p:ext uri="{BB962C8B-B14F-4D97-AF65-F5344CB8AC3E}">
        <p14:creationId xmlns:p14="http://schemas.microsoft.com/office/powerpoint/2010/main" val="22683821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024744" cy="1143000"/>
          </a:xfrm>
        </p:spPr>
        <p:txBody>
          <a:bodyPr>
            <a:normAutofit/>
          </a:bodyPr>
          <a:lstStyle/>
          <a:p>
            <a:pPr algn="ctr"/>
            <a:r>
              <a:rPr lang="en-US" altLang="en-US" sz="4400" b="1" dirty="0" smtClean="0">
                <a:solidFill>
                  <a:schemeClr val="bg1"/>
                </a:solidFill>
              </a:rPr>
              <a:t>Learner Outcomes</a:t>
            </a:r>
            <a:endParaRPr lang="en-US" sz="4400" b="1" dirty="0">
              <a:solidFill>
                <a:schemeClr val="bg1"/>
              </a:solidFill>
            </a:endParaRPr>
          </a:p>
        </p:txBody>
      </p:sp>
      <p:sp>
        <p:nvSpPr>
          <p:cNvPr id="3" name="Content Placeholder 2"/>
          <p:cNvSpPr>
            <a:spLocks noGrp="1"/>
          </p:cNvSpPr>
          <p:nvPr>
            <p:ph idx="1"/>
          </p:nvPr>
        </p:nvSpPr>
        <p:spPr>
          <a:xfrm>
            <a:off x="381000" y="1981200"/>
            <a:ext cx="8229600" cy="4275740"/>
          </a:xfrm>
        </p:spPr>
        <p:txBody>
          <a:bodyPr/>
          <a:lstStyle/>
          <a:p>
            <a:pPr marL="319088" lvl="0" indent="-319088" fontAlgn="base">
              <a:spcBef>
                <a:spcPts val="700"/>
              </a:spcBef>
              <a:spcAft>
                <a:spcPct val="0"/>
              </a:spcAft>
              <a:buClr>
                <a:srgbClr val="DD8047"/>
              </a:buClr>
              <a:buSzPct val="60000"/>
              <a:buFont typeface="Wingdings" pitchFamily="2" charset="2"/>
              <a:buChar char=""/>
            </a:pPr>
            <a:r>
              <a:rPr lang="en-US" altLang="en-US" sz="2900" dirty="0">
                <a:latin typeface="Tw Cen MT"/>
              </a:rPr>
              <a:t>Teachers will understand the rationale behind the VA Professional Teaching Standards.</a:t>
            </a:r>
          </a:p>
          <a:p>
            <a:pPr marL="319088" lvl="0" indent="-319088" fontAlgn="base">
              <a:spcBef>
                <a:spcPts val="700"/>
              </a:spcBef>
              <a:spcAft>
                <a:spcPct val="0"/>
              </a:spcAft>
              <a:buClr>
                <a:srgbClr val="DD8047"/>
              </a:buClr>
              <a:buSzPct val="60000"/>
              <a:buFont typeface="Wingdings" pitchFamily="2" charset="2"/>
              <a:buChar char=""/>
            </a:pPr>
            <a:r>
              <a:rPr lang="en-US" altLang="en-US" sz="2900" dirty="0">
                <a:latin typeface="Tw Cen MT"/>
              </a:rPr>
              <a:t>Teachers will understand </a:t>
            </a:r>
            <a:r>
              <a:rPr lang="en-US" altLang="en-US" sz="2900" dirty="0" smtClean="0">
                <a:latin typeface="Tw Cen MT"/>
              </a:rPr>
              <a:t>Professional </a:t>
            </a:r>
            <a:r>
              <a:rPr lang="en-US" altLang="en-US" sz="2900" dirty="0">
                <a:latin typeface="Tw Cen MT"/>
              </a:rPr>
              <a:t>Teaching </a:t>
            </a:r>
            <a:r>
              <a:rPr lang="en-US" altLang="en-US" sz="2900" dirty="0" smtClean="0">
                <a:latin typeface="Tw Cen MT"/>
              </a:rPr>
              <a:t>Standards 2, 3 &amp; 5.</a:t>
            </a:r>
            <a:endParaRPr lang="en-US" altLang="en-US" sz="2900" dirty="0">
              <a:latin typeface="Tw Cen MT"/>
            </a:endParaRPr>
          </a:p>
          <a:p>
            <a:pPr marL="319088" lvl="0" indent="-319088" fontAlgn="base">
              <a:spcBef>
                <a:spcPts val="700"/>
              </a:spcBef>
              <a:spcAft>
                <a:spcPct val="0"/>
              </a:spcAft>
              <a:buClr>
                <a:srgbClr val="DD8047"/>
              </a:buClr>
              <a:buSzPct val="60000"/>
              <a:buFont typeface="Wingdings" pitchFamily="2" charset="2"/>
              <a:buChar char=""/>
            </a:pPr>
            <a:r>
              <a:rPr lang="en-US" altLang="en-US" sz="2900" dirty="0">
                <a:latin typeface="Tw Cen MT"/>
              </a:rPr>
              <a:t>Teachers will explore the teacher evaluation </a:t>
            </a:r>
            <a:r>
              <a:rPr lang="en-US" altLang="en-US" sz="2900" dirty="0" smtClean="0">
                <a:latin typeface="Tw Cen MT"/>
              </a:rPr>
              <a:t>cycle.</a:t>
            </a:r>
            <a:endParaRPr lang="en-US" dirty="0"/>
          </a:p>
        </p:txBody>
      </p:sp>
    </p:spTree>
    <p:extLst>
      <p:ext uri="{BB962C8B-B14F-4D97-AF65-F5344CB8AC3E}">
        <p14:creationId xmlns:p14="http://schemas.microsoft.com/office/powerpoint/2010/main" val="134027205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914400"/>
            <a:ext cx="7848600" cy="5344065"/>
          </a:xfrm>
        </p:spPr>
        <p:txBody>
          <a:bodyPr/>
          <a:lstStyle/>
          <a:p>
            <a:pPr marL="0" indent="0" algn="ctr">
              <a:buNone/>
            </a:pPr>
            <a:r>
              <a:rPr lang="en-US" sz="3600" b="1" dirty="0" smtClean="0"/>
              <a:t>Happiness is Consistency</a:t>
            </a:r>
          </a:p>
          <a:p>
            <a:pPr marL="0" indent="0" algn="ctr">
              <a:buNone/>
            </a:pPr>
            <a:endParaRPr lang="en-US" sz="3600" b="1" dirty="0" smtClean="0"/>
          </a:p>
          <a:p>
            <a:pPr marL="0" indent="0">
              <a:buNone/>
            </a:pPr>
            <a:r>
              <a:rPr lang="en-US" sz="3600" dirty="0" smtClean="0"/>
              <a:t>The more consistent I am, the happier my class is. The better they perform, the happier I am.</a:t>
            </a:r>
          </a:p>
          <a:p>
            <a:pPr marL="0" indent="0">
              <a:buNone/>
            </a:pPr>
            <a:r>
              <a:rPr lang="en-US" dirty="0"/>
              <a:t>	</a:t>
            </a:r>
            <a:r>
              <a:rPr lang="en-US" dirty="0" smtClean="0"/>
              <a:t>	</a:t>
            </a:r>
            <a:r>
              <a:rPr lang="en-US" sz="2400" dirty="0" smtClean="0"/>
              <a:t>(Shannon Dipple, Dayton, Ohio)</a:t>
            </a:r>
            <a:endParaRPr lang="en-US" sz="2400" dirty="0"/>
          </a:p>
        </p:txBody>
      </p:sp>
    </p:spTree>
    <p:extLst>
      <p:ext uri="{BB962C8B-B14F-4D97-AF65-F5344CB8AC3E}">
        <p14:creationId xmlns:p14="http://schemas.microsoft.com/office/powerpoint/2010/main" val="5325077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pPr algn="ctr"/>
            <a:r>
              <a:rPr lang="en-US" sz="5400" b="1" dirty="0" smtClean="0">
                <a:solidFill>
                  <a:schemeClr val="bg1"/>
                </a:solidFill>
              </a:rPr>
              <a:t>Quote</a:t>
            </a:r>
            <a:endParaRPr lang="en-US" sz="5400" b="1" dirty="0">
              <a:solidFill>
                <a:schemeClr val="bg1"/>
              </a:solidFill>
            </a:endParaRPr>
          </a:p>
        </p:txBody>
      </p:sp>
      <p:sp>
        <p:nvSpPr>
          <p:cNvPr id="5" name="Content Placeholder 4"/>
          <p:cNvSpPr>
            <a:spLocks noGrp="1"/>
          </p:cNvSpPr>
          <p:nvPr>
            <p:ph idx="1"/>
          </p:nvPr>
        </p:nvSpPr>
        <p:spPr>
          <a:xfrm>
            <a:off x="1752600" y="1447800"/>
            <a:ext cx="6719018" cy="5039265"/>
          </a:xfrm>
        </p:spPr>
        <p:txBody>
          <a:bodyPr/>
          <a:lstStyle/>
          <a:p>
            <a:pPr lvl="0" fontAlgn="base">
              <a:spcAft>
                <a:spcPct val="0"/>
              </a:spcAft>
              <a:buClr>
                <a:srgbClr val="FF0033"/>
              </a:buClr>
              <a:buNone/>
              <a:defRPr/>
            </a:pPr>
            <a:r>
              <a:rPr lang="en-US" b="1" kern="0" dirty="0">
                <a:solidFill>
                  <a:schemeClr val="tx2">
                    <a:lumMod val="75000"/>
                  </a:schemeClr>
                </a:solidFill>
              </a:rPr>
              <a:t>“</a:t>
            </a:r>
            <a:r>
              <a:rPr lang="en-US" b="1" kern="0" dirty="0">
                <a:solidFill>
                  <a:srgbClr val="FF0000"/>
                </a:solidFill>
                <a:cs typeface="Simplified Arabic Fixed" panose="02070309020205020404" pitchFamily="49" charset="-78"/>
              </a:rPr>
              <a:t>Every day millions of students arrive at American classrooms in search of more than reading and math skills. They are looking for a light in the darkness of their lives, a Good Samaritan who will stop and bandage a burned heart or ego.”</a:t>
            </a:r>
          </a:p>
          <a:p>
            <a:pPr lvl="0" fontAlgn="base">
              <a:spcAft>
                <a:spcPct val="0"/>
              </a:spcAft>
              <a:buClr>
                <a:srgbClr val="FF0033"/>
              </a:buClr>
              <a:buNone/>
              <a:defRPr/>
            </a:pPr>
            <a:endParaRPr lang="en-US" b="1" kern="0" dirty="0">
              <a:solidFill>
                <a:srgbClr val="FF0000"/>
              </a:solidFill>
              <a:cs typeface="Simplified Arabic Fixed" panose="02070309020205020404" pitchFamily="49" charset="-78"/>
            </a:endParaRPr>
          </a:p>
          <a:p>
            <a:pPr lvl="0" fontAlgn="base">
              <a:spcAft>
                <a:spcPct val="0"/>
              </a:spcAft>
              <a:buClr>
                <a:srgbClr val="FF0033"/>
              </a:buClr>
              <a:buNone/>
              <a:defRPr/>
            </a:pPr>
            <a:r>
              <a:rPr lang="en-US" b="1" kern="0" dirty="0">
                <a:solidFill>
                  <a:srgbClr val="FF0000"/>
                </a:solidFill>
                <a:effectLst>
                  <a:outerShdw blurRad="38100" dist="38100" dir="2700000" algn="tl">
                    <a:srgbClr val="000000"/>
                  </a:outerShdw>
                </a:effectLst>
                <a:cs typeface="Simplified Arabic Fixed" panose="02070309020205020404" pitchFamily="49" charset="-78"/>
              </a:rPr>
              <a:t>			</a:t>
            </a:r>
            <a:r>
              <a:rPr lang="en-US" b="1" kern="0" dirty="0">
                <a:solidFill>
                  <a:srgbClr val="FF0000"/>
                </a:solidFill>
                <a:cs typeface="Simplified Arabic Fixed" panose="02070309020205020404" pitchFamily="49" charset="-78"/>
              </a:rPr>
              <a:t>-Jim Trelease</a:t>
            </a:r>
          </a:p>
        </p:txBody>
      </p:sp>
    </p:spTree>
    <p:extLst>
      <p:ext uri="{BB962C8B-B14F-4D97-AF65-F5344CB8AC3E}">
        <p14:creationId xmlns:p14="http://schemas.microsoft.com/office/powerpoint/2010/main" val="27726444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219200"/>
            <a:ext cx="8686800" cy="1470025"/>
          </a:xfrm>
        </p:spPr>
        <p:txBody>
          <a:bodyPr>
            <a:normAutofit fontScale="90000"/>
          </a:bodyPr>
          <a:lstStyle/>
          <a:p>
            <a:pPr algn="ctr"/>
            <a:r>
              <a:rPr lang="en-US" altLang="en-US" b="1" dirty="0">
                <a:effectLst/>
              </a:rPr>
              <a:t>And you thought you were going to break THEM in</a:t>
            </a:r>
            <a:r>
              <a:rPr lang="en-US" altLang="en-US" b="1" dirty="0" smtClean="0">
                <a:effectLst/>
              </a:rPr>
              <a:t>!</a:t>
            </a:r>
            <a:br>
              <a:rPr lang="en-US" altLang="en-US" b="1" dirty="0" smtClean="0">
                <a:effectLst/>
              </a:rPr>
            </a:br>
            <a:r>
              <a:rPr lang="en-US" altLang="en-US" dirty="0" smtClean="0">
                <a:effectLst/>
              </a:rPr>
              <a:t/>
            </a:r>
            <a:br>
              <a:rPr lang="en-US" altLang="en-US" dirty="0" smtClean="0">
                <a:effectLst/>
              </a:rPr>
            </a:br>
            <a:endParaRPr lang="en-US" dirty="0"/>
          </a:p>
        </p:txBody>
      </p:sp>
      <p:pic>
        <p:nvPicPr>
          <p:cNvPr id="6" name="Picture 2" descr="carto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2203" y="1981200"/>
            <a:ext cx="4956174" cy="466566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41267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8750" y="122919"/>
            <a:ext cx="8826500" cy="733524"/>
          </a:xfrm>
          <a:prstGeom prst="rect">
            <a:avLst/>
          </a:prstGeom>
          <a:noFill/>
        </p:spPr>
        <p:txBody>
          <a:bodyPr lIns="91432" tIns="45715" rIns="91432" bIns="45715">
            <a:spAutoFit/>
          </a:bodyPr>
          <a:lstStyle/>
          <a:p>
            <a:pPr algn="ctr">
              <a:lnSpc>
                <a:spcPts val="5000"/>
              </a:lnSpc>
              <a:defRPr/>
            </a:pPr>
            <a:r>
              <a:rPr lang="en-US" sz="4400" b="1" dirty="0">
                <a:solidFill>
                  <a:schemeClr val="bg1"/>
                </a:solidFill>
                <a:latin typeface="+mn-lt"/>
              </a:rPr>
              <a:t>Teacher Performance Standards</a:t>
            </a:r>
          </a:p>
        </p:txBody>
      </p:sp>
      <p:graphicFrame>
        <p:nvGraphicFramePr>
          <p:cNvPr id="14" name="Table 13"/>
          <p:cNvGraphicFramePr>
            <a:graphicFrameLocks noGrp="1"/>
          </p:cNvGraphicFramePr>
          <p:nvPr>
            <p:extLst>
              <p:ext uri="{D42A27DB-BD31-4B8C-83A1-F6EECF244321}">
                <p14:modId xmlns:p14="http://schemas.microsoft.com/office/powerpoint/2010/main" val="247502666"/>
              </p:ext>
            </p:extLst>
          </p:nvPr>
        </p:nvGraphicFramePr>
        <p:xfrm>
          <a:off x="373063" y="935038"/>
          <a:ext cx="8382000" cy="762000"/>
        </p:xfrm>
        <a:graphic>
          <a:graphicData uri="http://schemas.openxmlformats.org/drawingml/2006/table">
            <a:tbl>
              <a:tblPr firstRow="1" bandRow="1">
                <a:tableStyleId>{5C22544A-7EE6-4342-B048-85BDC9FD1C3A}</a:tableStyleId>
              </a:tblPr>
              <a:tblGrid>
                <a:gridCol w="8382000"/>
              </a:tblGrid>
              <a:tr h="762000">
                <a:tc>
                  <a:txBody>
                    <a:bodyPr/>
                    <a:lstStyle/>
                    <a:p>
                      <a:r>
                        <a:rPr lang="en-US" sz="1600" b="1" kern="1200" dirty="0" smtClean="0">
                          <a:solidFill>
                            <a:schemeClr val="tx2">
                              <a:lumMod val="60000"/>
                              <a:lumOff val="40000"/>
                            </a:schemeClr>
                          </a:solidFill>
                          <a:effectLst/>
                          <a:latin typeface="Arial" pitchFamily="34" charset="0"/>
                          <a:ea typeface="+mn-ea"/>
                          <a:cs typeface="Arial" pitchFamily="34" charset="0"/>
                        </a:rPr>
                        <a:t>1. Professional Knowledge</a:t>
                      </a:r>
                    </a:p>
                    <a:p>
                      <a:r>
                        <a:rPr lang="en-US" sz="1400" b="0" kern="1200" dirty="0" smtClean="0">
                          <a:solidFill>
                            <a:schemeClr val="tx2">
                              <a:lumMod val="75000"/>
                            </a:schemeClr>
                          </a:solidFill>
                          <a:effectLst/>
                          <a:latin typeface="Arial" pitchFamily="34" charset="0"/>
                          <a:ea typeface="+mn-ea"/>
                          <a:cs typeface="Arial" pitchFamily="34" charset="0"/>
                        </a:rPr>
                        <a:t>The teacher demonstrates an understanding of the curriculum, subject content, and the developmental needs of students by providing relevant learnin</a:t>
                      </a:r>
                      <a:r>
                        <a:rPr lang="en-US" sz="1400" b="0" kern="1200" dirty="0" smtClean="0">
                          <a:solidFill>
                            <a:schemeClr val="tx1"/>
                          </a:solidFill>
                          <a:effectLst/>
                          <a:latin typeface="Arial" pitchFamily="34" charset="0"/>
                          <a:ea typeface="+mn-ea"/>
                          <a:cs typeface="Arial" pitchFamily="34" charset="0"/>
                        </a:rPr>
                        <a:t>g experiences.</a:t>
                      </a:r>
                      <a:endParaRPr lang="en-US" sz="1600" dirty="0" smtClean="0">
                        <a:solidFill>
                          <a:schemeClr val="tx1"/>
                        </a:solidFill>
                        <a:effectLst/>
                        <a:latin typeface="Arial" pitchFamily="34" charset="0"/>
                        <a:cs typeface="Arial" pitchFamily="34" charset="0"/>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r>
            </a:tbl>
          </a:graphicData>
        </a:graphic>
      </p:graphicFrame>
      <p:graphicFrame>
        <p:nvGraphicFramePr>
          <p:cNvPr id="15" name="Table 14"/>
          <p:cNvGraphicFramePr>
            <a:graphicFrameLocks noGrp="1"/>
          </p:cNvGraphicFramePr>
          <p:nvPr>
            <p:extLst>
              <p:ext uri="{D42A27DB-BD31-4B8C-83A1-F6EECF244321}">
                <p14:modId xmlns:p14="http://schemas.microsoft.com/office/powerpoint/2010/main" val="4118959290"/>
              </p:ext>
            </p:extLst>
          </p:nvPr>
        </p:nvGraphicFramePr>
        <p:xfrm>
          <a:off x="373063" y="1698625"/>
          <a:ext cx="8382000" cy="762000"/>
        </p:xfrm>
        <a:graphic>
          <a:graphicData uri="http://schemas.openxmlformats.org/drawingml/2006/table">
            <a:tbl>
              <a:tblPr firstRow="1" bandRow="1">
                <a:tableStyleId>{5C22544A-7EE6-4342-B048-85BDC9FD1C3A}</a:tableStyleId>
              </a:tblPr>
              <a:tblGrid>
                <a:gridCol w="8382000"/>
              </a:tblGrid>
              <a:tr h="762000">
                <a:tc>
                  <a:txBody>
                    <a:bodyPr/>
                    <a:lstStyle/>
                    <a:p>
                      <a:pPr marL="0" algn="l" rtl="0" eaLnBrk="1" hangingPunct="1"/>
                      <a:r>
                        <a:rPr lang="en-US" sz="1600" b="1" kern="1200" dirty="0" smtClean="0">
                          <a:solidFill>
                            <a:schemeClr val="tx2">
                              <a:lumMod val="60000"/>
                              <a:lumOff val="40000"/>
                            </a:schemeClr>
                          </a:solidFill>
                          <a:effectLst/>
                          <a:latin typeface="Arial" pitchFamily="34" charset="0"/>
                          <a:ea typeface="+mn-ea"/>
                          <a:cs typeface="Arial" pitchFamily="34" charset="0"/>
                        </a:rPr>
                        <a:t>2. Instructional Planning</a:t>
                      </a:r>
                    </a:p>
                    <a:p>
                      <a:r>
                        <a:rPr lang="en-US" sz="1400" b="0" kern="1200" dirty="0" smtClean="0">
                          <a:solidFill>
                            <a:schemeClr val="tx1"/>
                          </a:solidFill>
                          <a:effectLst/>
                          <a:latin typeface="Arial" pitchFamily="34" charset="0"/>
                          <a:ea typeface="+mn-ea"/>
                          <a:cs typeface="Arial" pitchFamily="34" charset="0"/>
                        </a:rPr>
                        <a:t>The teacher plans using the Virginia Standards of Learning, the school’s curriculum, effective strategies, resources, and data to meet the needs of all students.</a:t>
                      </a:r>
                      <a:endParaRPr lang="en-US" sz="1600" b="0" dirty="0">
                        <a:solidFill>
                          <a:schemeClr val="tx1"/>
                        </a:solidFill>
                        <a:latin typeface="Arial" pitchFamily="34" charset="0"/>
                        <a:cs typeface="Arial" pitchFamily="34" charset="0"/>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r>
            </a:tbl>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3936127583"/>
              </p:ext>
            </p:extLst>
          </p:nvPr>
        </p:nvGraphicFramePr>
        <p:xfrm>
          <a:off x="371475" y="2454275"/>
          <a:ext cx="8382000" cy="762000"/>
        </p:xfrm>
        <a:graphic>
          <a:graphicData uri="http://schemas.openxmlformats.org/drawingml/2006/table">
            <a:tbl>
              <a:tblPr firstRow="1" bandRow="1">
                <a:tableStyleId>{5C22544A-7EE6-4342-B048-85BDC9FD1C3A}</a:tableStyleId>
              </a:tblPr>
              <a:tblGrid>
                <a:gridCol w="8382000"/>
              </a:tblGrid>
              <a:tr h="762000">
                <a:tc>
                  <a:txBody>
                    <a:bodyPr/>
                    <a:lstStyle/>
                    <a:p>
                      <a:pPr marL="0" algn="l" rtl="0" eaLnBrk="1" hangingPunct="1"/>
                      <a:r>
                        <a:rPr lang="en-US" sz="1600" b="1" kern="1200" dirty="0" smtClean="0">
                          <a:solidFill>
                            <a:schemeClr val="tx2">
                              <a:lumMod val="60000"/>
                              <a:lumOff val="40000"/>
                            </a:schemeClr>
                          </a:solidFill>
                          <a:effectLst/>
                          <a:latin typeface="Arial" pitchFamily="34" charset="0"/>
                          <a:ea typeface="+mn-ea"/>
                          <a:cs typeface="Arial" pitchFamily="34" charset="0"/>
                        </a:rPr>
                        <a:t>3. Instructional Delivery</a:t>
                      </a:r>
                    </a:p>
                    <a:p>
                      <a:r>
                        <a:rPr lang="en-US" sz="1400" b="0" kern="1200" dirty="0" smtClean="0">
                          <a:solidFill>
                            <a:schemeClr val="tx1"/>
                          </a:solidFill>
                          <a:effectLst/>
                          <a:latin typeface="Arial" pitchFamily="34" charset="0"/>
                          <a:ea typeface="+mn-ea"/>
                          <a:cs typeface="Arial" pitchFamily="34" charset="0"/>
                        </a:rPr>
                        <a:t>The teacher effectively engages students in learning by using a variety of instructional strategies in order to meet individual learning needs.</a:t>
                      </a:r>
                      <a:endParaRPr lang="en-US" sz="1600" b="0" dirty="0">
                        <a:solidFill>
                          <a:schemeClr val="tx1"/>
                        </a:solidFill>
                        <a:effectLst/>
                        <a:latin typeface="Arial" pitchFamily="34" charset="0"/>
                        <a:cs typeface="Arial" pitchFamily="34" charset="0"/>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1082565124"/>
              </p:ext>
            </p:extLst>
          </p:nvPr>
        </p:nvGraphicFramePr>
        <p:xfrm>
          <a:off x="371475" y="3216275"/>
          <a:ext cx="8382000" cy="975044"/>
        </p:xfrm>
        <a:graphic>
          <a:graphicData uri="http://schemas.openxmlformats.org/drawingml/2006/table">
            <a:tbl>
              <a:tblPr firstRow="1" bandRow="1">
                <a:tableStyleId>{5C22544A-7EE6-4342-B048-85BDC9FD1C3A}</a:tableStyleId>
              </a:tblPr>
              <a:tblGrid>
                <a:gridCol w="8382000"/>
              </a:tblGrid>
              <a:tr h="974725">
                <a:tc>
                  <a:txBody>
                    <a:bodyPr/>
                    <a:lstStyle/>
                    <a:p>
                      <a:pPr marL="0" algn="l" rtl="0" eaLnBrk="1" hangingPunct="1"/>
                      <a:r>
                        <a:rPr lang="en-US" sz="1600" b="1" kern="1200" dirty="0" smtClean="0">
                          <a:solidFill>
                            <a:schemeClr val="tx2">
                              <a:lumMod val="60000"/>
                              <a:lumOff val="40000"/>
                            </a:schemeClr>
                          </a:solidFill>
                          <a:effectLst/>
                          <a:latin typeface="Arial" pitchFamily="34" charset="0"/>
                          <a:ea typeface="+mn-ea"/>
                          <a:cs typeface="Arial" pitchFamily="34" charset="0"/>
                        </a:rPr>
                        <a:t>4. Assessment of and for Student Learning</a:t>
                      </a:r>
                    </a:p>
                    <a:p>
                      <a:r>
                        <a:rPr lang="en-US" sz="1400" b="0" kern="1200" dirty="0" smtClean="0">
                          <a:solidFill>
                            <a:schemeClr val="tx1"/>
                          </a:solidFill>
                          <a:effectLst/>
                          <a:latin typeface="Arial" pitchFamily="34" charset="0"/>
                          <a:ea typeface="+mn-ea"/>
                          <a:cs typeface="Arial" pitchFamily="34" charset="0"/>
                        </a:rPr>
                        <a:t>The teacher systematically gathers, analyzes, and uses all relevant data to measure student academic progress, guide instructional content and delivery methods, and provide timely feedback to both students and parents throughout the school year.</a:t>
                      </a:r>
                    </a:p>
                  </a:txBody>
                  <a:tcPr marT="45562" marB="45562">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r>
            </a:tbl>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576172616"/>
              </p:ext>
            </p:extLst>
          </p:nvPr>
        </p:nvGraphicFramePr>
        <p:xfrm>
          <a:off x="371475" y="4187825"/>
          <a:ext cx="8382000" cy="762000"/>
        </p:xfrm>
        <a:graphic>
          <a:graphicData uri="http://schemas.openxmlformats.org/drawingml/2006/table">
            <a:tbl>
              <a:tblPr firstRow="1" bandRow="1">
                <a:tableStyleId>{5C22544A-7EE6-4342-B048-85BDC9FD1C3A}</a:tableStyleId>
              </a:tblPr>
              <a:tblGrid>
                <a:gridCol w="8382000"/>
              </a:tblGrid>
              <a:tr h="762000">
                <a:tc>
                  <a:txBody>
                    <a:bodyPr/>
                    <a:lstStyle/>
                    <a:p>
                      <a:pPr marL="0" algn="l" rtl="0" eaLnBrk="1" hangingPunct="1"/>
                      <a:r>
                        <a:rPr lang="en-US" sz="1600" b="1" kern="1200" dirty="0" smtClean="0">
                          <a:solidFill>
                            <a:schemeClr val="tx2">
                              <a:lumMod val="60000"/>
                              <a:lumOff val="40000"/>
                            </a:schemeClr>
                          </a:solidFill>
                          <a:effectLst/>
                          <a:latin typeface="Arial" pitchFamily="34" charset="0"/>
                          <a:ea typeface="+mn-ea"/>
                          <a:cs typeface="Arial" pitchFamily="34" charset="0"/>
                        </a:rPr>
                        <a:t>5. Learning Environment</a:t>
                      </a:r>
                    </a:p>
                    <a:p>
                      <a:r>
                        <a:rPr lang="en-US" sz="1400" b="0" kern="1200" dirty="0" smtClean="0">
                          <a:solidFill>
                            <a:schemeClr val="tx1"/>
                          </a:solidFill>
                          <a:effectLst/>
                          <a:latin typeface="Arial" pitchFamily="34" charset="0"/>
                          <a:ea typeface="+mn-ea"/>
                          <a:cs typeface="Arial" pitchFamily="34" charset="0"/>
                        </a:rPr>
                        <a:t>The teacher uses resources, routines, and procedures to provide a respectful, positive, safe, student-centered environment that is conducive to learning.</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r>
            </a:tbl>
          </a:graphicData>
        </a:graphic>
      </p:graphicFrame>
      <p:graphicFrame>
        <p:nvGraphicFramePr>
          <p:cNvPr id="19" name="Table 18"/>
          <p:cNvGraphicFramePr>
            <a:graphicFrameLocks noGrp="1"/>
          </p:cNvGraphicFramePr>
          <p:nvPr>
            <p:extLst>
              <p:ext uri="{D42A27DB-BD31-4B8C-83A1-F6EECF244321}">
                <p14:modId xmlns:p14="http://schemas.microsoft.com/office/powerpoint/2010/main" val="1563831102"/>
              </p:ext>
            </p:extLst>
          </p:nvPr>
        </p:nvGraphicFramePr>
        <p:xfrm>
          <a:off x="371475" y="4946650"/>
          <a:ext cx="8382000" cy="792480"/>
        </p:xfrm>
        <a:graphic>
          <a:graphicData uri="http://schemas.openxmlformats.org/drawingml/2006/table">
            <a:tbl>
              <a:tblPr firstRow="1" bandRow="1">
                <a:tableStyleId>{5C22544A-7EE6-4342-B048-85BDC9FD1C3A}</a:tableStyleId>
              </a:tblPr>
              <a:tblGrid>
                <a:gridCol w="8382000"/>
              </a:tblGrid>
              <a:tr h="762000">
                <a:tc>
                  <a:txBody>
                    <a:bodyPr/>
                    <a:lstStyle/>
                    <a:p>
                      <a:pPr marL="0" algn="l" rtl="0" eaLnBrk="1" hangingPunct="1"/>
                      <a:r>
                        <a:rPr lang="en-US" sz="1600" b="1" kern="1200" dirty="0" smtClean="0">
                          <a:solidFill>
                            <a:schemeClr val="accent1"/>
                          </a:solidFill>
                          <a:effectLst/>
                          <a:latin typeface="Arial" pitchFamily="34" charset="0"/>
                          <a:ea typeface="+mn-ea"/>
                          <a:cs typeface="Arial" pitchFamily="34" charset="0"/>
                        </a:rPr>
                        <a:t>6. </a:t>
                      </a:r>
                      <a:r>
                        <a:rPr lang="en-US" sz="1800" b="1" kern="1200" dirty="0" smtClean="0">
                          <a:solidFill>
                            <a:schemeClr val="accent1"/>
                          </a:solidFill>
                          <a:effectLst/>
                          <a:latin typeface="Arial" pitchFamily="34" charset="0"/>
                          <a:ea typeface="+mn-ea"/>
                          <a:cs typeface="Arial" pitchFamily="34" charset="0"/>
                        </a:rPr>
                        <a:t>Professionalism </a:t>
                      </a:r>
                    </a:p>
                    <a:p>
                      <a:r>
                        <a:rPr lang="en-US" sz="1400" b="0" kern="1200" dirty="0" smtClean="0">
                          <a:solidFill>
                            <a:schemeClr val="tx1"/>
                          </a:solidFill>
                          <a:effectLst/>
                          <a:latin typeface="Arial" pitchFamily="34" charset="0"/>
                          <a:ea typeface="+mn-ea"/>
                          <a:cs typeface="Arial" pitchFamily="34" charset="0"/>
                        </a:rPr>
                        <a:t>The teacher maintains a commitment to professional ethics, communicates effectively, and takes responsibility for and participates in professional growth that results in enhanced student learning.</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r>
            </a:tbl>
          </a:graphicData>
        </a:graphic>
      </p:graphicFrame>
      <p:graphicFrame>
        <p:nvGraphicFramePr>
          <p:cNvPr id="20" name="Table 19"/>
          <p:cNvGraphicFramePr>
            <a:graphicFrameLocks noGrp="1"/>
          </p:cNvGraphicFramePr>
          <p:nvPr>
            <p:extLst>
              <p:ext uri="{D42A27DB-BD31-4B8C-83A1-F6EECF244321}">
                <p14:modId xmlns:p14="http://schemas.microsoft.com/office/powerpoint/2010/main" val="3205186919"/>
              </p:ext>
            </p:extLst>
          </p:nvPr>
        </p:nvGraphicFramePr>
        <p:xfrm>
          <a:off x="369888" y="5694363"/>
          <a:ext cx="8382000" cy="549275"/>
        </p:xfrm>
        <a:graphic>
          <a:graphicData uri="http://schemas.openxmlformats.org/drawingml/2006/table">
            <a:tbl>
              <a:tblPr firstRow="1" bandRow="1">
                <a:tableStyleId>{5C22544A-7EE6-4342-B048-85BDC9FD1C3A}</a:tableStyleId>
              </a:tblPr>
              <a:tblGrid>
                <a:gridCol w="8382000"/>
              </a:tblGrid>
              <a:tr h="54927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b="1" kern="1200" noProof="0" dirty="0" smtClean="0">
                          <a:solidFill>
                            <a:schemeClr val="tx2">
                              <a:lumMod val="60000"/>
                              <a:lumOff val="40000"/>
                            </a:schemeClr>
                          </a:solidFill>
                          <a:effectLst/>
                          <a:latin typeface="Arial" pitchFamily="34" charset="0"/>
                          <a:ea typeface="+mn-ea"/>
                          <a:cs typeface="Arial" pitchFamily="34" charset="0"/>
                        </a:rPr>
                        <a:t>7. Student Academic Progress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The work of the teacher results in acceptable, measurable, and appropriate student academic progress. </a:t>
                      </a:r>
                    </a:p>
                  </a:txBody>
                  <a:tcPr marT="45707" marB="45707">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r>
            </a:tbl>
          </a:graphicData>
        </a:graphic>
      </p:graphicFrame>
    </p:spTree>
    <p:extLst>
      <p:ext uri="{BB962C8B-B14F-4D97-AF65-F5344CB8AC3E}">
        <p14:creationId xmlns:p14="http://schemas.microsoft.com/office/powerpoint/2010/main" val="433726997"/>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41343540"/>
              </p:ext>
            </p:extLst>
          </p:nvPr>
        </p:nvGraphicFramePr>
        <p:xfrm>
          <a:off x="372010" y="2026462"/>
          <a:ext cx="8375650" cy="1396689"/>
        </p:xfrm>
        <a:graphic>
          <a:graphicData uri="http://schemas.openxmlformats.org/drawingml/2006/table">
            <a:tbl>
              <a:tblPr firstRow="1" bandRow="1">
                <a:tableStyleId>{5C22544A-7EE6-4342-B048-85BDC9FD1C3A}</a:tableStyleId>
              </a:tblPr>
              <a:tblGrid>
                <a:gridCol w="8375650"/>
              </a:tblGrid>
              <a:tr h="1396689">
                <a:tc>
                  <a:txBody>
                    <a:bodyPr/>
                    <a:lstStyle/>
                    <a:p>
                      <a:pPr marL="0" marR="0" lvl="0" indent="0" algn="l" defTabSz="914400" rtl="0" eaLnBrk="0" fontAlgn="base" latinLnBrk="0" hangingPunct="0">
                        <a:lnSpc>
                          <a:spcPct val="100000"/>
                        </a:lnSpc>
                        <a:spcBef>
                          <a:spcPct val="0"/>
                        </a:spcBef>
                        <a:spcAft>
                          <a:spcPct val="0"/>
                        </a:spcAft>
                        <a:buClrTx/>
                        <a:buSzTx/>
                        <a:buFontTx/>
                        <a:buNone/>
                        <a:tabLst>
                          <a:tab pos="228600" algn="l"/>
                        </a:tabLst>
                        <a:defRPr/>
                      </a:pPr>
                      <a:r>
                        <a:rPr kumimoji="0" lang="en-US" sz="1400" b="1" i="0" u="none" strike="noStrike" kern="1200" cap="none" spc="0" normalizeH="0" baseline="0" noProof="0" dirty="0" smtClean="0">
                          <a:ln>
                            <a:noFill/>
                          </a:ln>
                          <a:solidFill>
                            <a:prstClr val="black"/>
                          </a:solidFill>
                          <a:effectLst/>
                          <a:uLnTx/>
                          <a:uFillTx/>
                          <a:latin typeface="+mn-lt"/>
                          <a:ea typeface="Times New Roman" pitchFamily="18" charset="0"/>
                          <a:cs typeface="Arial" pitchFamily="34" charset="0"/>
                        </a:rPr>
                        <a:t>The teacher:</a:t>
                      </a:r>
                      <a:endParaRPr kumimoji="0" lang="en-US" sz="700" b="0" i="0" u="none" strike="noStrike" kern="1200" cap="none" spc="0" normalizeH="0" baseline="0" noProof="0" dirty="0" smtClean="0">
                        <a:ln>
                          <a:noFill/>
                        </a:ln>
                        <a:solidFill>
                          <a:prstClr val="black"/>
                        </a:solidFill>
                        <a:effectLst/>
                        <a:uLnTx/>
                        <a:uFillTx/>
                        <a:latin typeface="+mn-lt"/>
                        <a:ea typeface="+mn-ea"/>
                        <a:cs typeface="Arial" pitchFamily="34" charset="0"/>
                      </a:endParaRPr>
                    </a:p>
                    <a:p>
                      <a:pPr marL="512763" indent="-339725">
                        <a:tabLst/>
                      </a:pPr>
                      <a:r>
                        <a:rPr lang="en-US" sz="1400" kern="1200" dirty="0" smtClean="0">
                          <a:solidFill>
                            <a:schemeClr val="dk1"/>
                          </a:solidFill>
                          <a:effectLst/>
                          <a:latin typeface="+mn-lt"/>
                          <a:ea typeface="+mn-ea"/>
                          <a:cs typeface="+mn-cs"/>
                        </a:rPr>
                        <a:t>1.1	Effectively addresses appropriate curriculum standards.</a:t>
                      </a:r>
                    </a:p>
                    <a:p>
                      <a:pPr marL="512763" indent="-339725">
                        <a:tabLst/>
                      </a:pPr>
                      <a:r>
                        <a:rPr lang="en-US" sz="1400" kern="1200" dirty="0" smtClean="0">
                          <a:solidFill>
                            <a:schemeClr val="dk1"/>
                          </a:solidFill>
                          <a:effectLst/>
                          <a:latin typeface="+mn-lt"/>
                          <a:ea typeface="+mn-ea"/>
                          <a:cs typeface="+mn-cs"/>
                        </a:rPr>
                        <a:t>1.2	Integrates key content elements and facilitates students’ use of higher level thinking </a:t>
                      </a:r>
                    </a:p>
                    <a:p>
                      <a:pPr marL="512763" indent="0">
                        <a:tabLst/>
                      </a:pPr>
                      <a:r>
                        <a:rPr lang="en-US" sz="1400" kern="1200" dirty="0" smtClean="0">
                          <a:solidFill>
                            <a:schemeClr val="dk1"/>
                          </a:solidFill>
                          <a:effectLst/>
                          <a:latin typeface="+mn-lt"/>
                          <a:ea typeface="+mn-ea"/>
                          <a:cs typeface="+mn-cs"/>
                        </a:rPr>
                        <a:t>skills in instruction.</a:t>
                      </a:r>
                    </a:p>
                    <a:p>
                      <a:pPr marL="512763" indent="-339725">
                        <a:tabLst/>
                      </a:pPr>
                      <a:r>
                        <a:rPr lang="en-US" sz="1400" kern="1200" dirty="0" smtClean="0">
                          <a:solidFill>
                            <a:schemeClr val="dk1"/>
                          </a:solidFill>
                          <a:effectLst/>
                          <a:latin typeface="+mn-lt"/>
                          <a:ea typeface="+mn-ea"/>
                          <a:cs typeface="+mn-cs"/>
                        </a:rPr>
                        <a:t>1.3	Demonstrates ability to link present content with past and future learning </a:t>
                      </a:r>
                    </a:p>
                    <a:p>
                      <a:pPr marL="512763" indent="-339725">
                        <a:tabLst/>
                      </a:pPr>
                      <a:r>
                        <a:rPr lang="en-US" sz="1400" kern="1200" dirty="0" smtClean="0">
                          <a:solidFill>
                            <a:schemeClr val="dk1"/>
                          </a:solidFill>
                          <a:effectLst/>
                          <a:latin typeface="+mn-lt"/>
                          <a:ea typeface="+mn-ea"/>
                          <a:cs typeface="+mn-cs"/>
                        </a:rPr>
                        <a:t>       experiences, other subject areas, and real-world experiences and applications.</a:t>
                      </a:r>
                      <a:endParaRPr lang="en-US" sz="1400" kern="1200" dirty="0">
                        <a:solidFill>
                          <a:schemeClr val="dk1"/>
                        </a:solidFill>
                        <a:effectLst/>
                        <a:latin typeface="+mn-lt"/>
                        <a:ea typeface="+mn-ea"/>
                        <a:cs typeface="+mn-cs"/>
                      </a:endParaRPr>
                    </a:p>
                  </a:txBody>
                  <a:tcPr marL="91419" marR="91419" marT="45712" marB="45712">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r>
            </a:tbl>
          </a:graphicData>
        </a:graphic>
      </p:graphicFrame>
      <p:sp>
        <p:nvSpPr>
          <p:cNvPr id="10" name="TextBox 9"/>
          <p:cNvSpPr txBox="1"/>
          <p:nvPr/>
        </p:nvSpPr>
        <p:spPr>
          <a:xfrm>
            <a:off x="1374775" y="15875"/>
            <a:ext cx="6704013" cy="707876"/>
          </a:xfrm>
          <a:prstGeom prst="rect">
            <a:avLst/>
          </a:prstGeom>
          <a:noFill/>
        </p:spPr>
        <p:txBody>
          <a:bodyPr lIns="91432" tIns="45715" rIns="91432" bIns="45715">
            <a:spAutoFit/>
          </a:bodyPr>
          <a:lstStyle/>
          <a:p>
            <a:pPr algn="ctr" eaLnBrk="0" fontAlgn="base" hangingPunct="0">
              <a:spcBef>
                <a:spcPct val="0"/>
              </a:spcBef>
              <a:spcAft>
                <a:spcPct val="0"/>
              </a:spcAft>
              <a:defRPr/>
            </a:pPr>
            <a:r>
              <a:rPr lang="en-US" sz="4000" b="1" dirty="0">
                <a:effectLst>
                  <a:outerShdw blurRad="38100" dist="38100" dir="2700000" algn="tl">
                    <a:srgbClr val="000000">
                      <a:alpha val="43137"/>
                    </a:srgbClr>
                  </a:outerShdw>
                </a:effectLst>
                <a:ea typeface="MS PGothic" pitchFamily="34" charset="-128"/>
              </a:rPr>
              <a:t>Main Components</a:t>
            </a:r>
          </a:p>
        </p:txBody>
      </p:sp>
      <p:graphicFrame>
        <p:nvGraphicFramePr>
          <p:cNvPr id="3" name="Table 2"/>
          <p:cNvGraphicFramePr>
            <a:graphicFrameLocks noGrp="1"/>
          </p:cNvGraphicFramePr>
          <p:nvPr/>
        </p:nvGraphicFramePr>
        <p:xfrm>
          <a:off x="381000" y="3514725"/>
          <a:ext cx="8382000" cy="2794000"/>
        </p:xfrm>
        <a:graphic>
          <a:graphicData uri="http://schemas.openxmlformats.org/drawingml/2006/table">
            <a:tbl>
              <a:tblPr firstRow="1" firstCol="1" lastRow="1" lastCol="1" bandRow="1" bandCol="1"/>
              <a:tblGrid>
                <a:gridCol w="2095500"/>
                <a:gridCol w="2095500"/>
                <a:gridCol w="2095500"/>
                <a:gridCol w="2095500"/>
              </a:tblGrid>
              <a:tr h="822960">
                <a:tc>
                  <a:txBody>
                    <a:bodyPr/>
                    <a:lstStyle/>
                    <a:p>
                      <a:pPr marL="0" marR="0" algn="ctr">
                        <a:spcBef>
                          <a:spcPts val="0"/>
                        </a:spcBef>
                        <a:spcAft>
                          <a:spcPts val="0"/>
                        </a:spcAft>
                      </a:pPr>
                      <a:r>
                        <a:rPr lang="en-US" sz="1800" b="1" dirty="0" smtClean="0">
                          <a:solidFill>
                            <a:srgbClr val="FFFFFF"/>
                          </a:solidFill>
                          <a:effectLst>
                            <a:outerShdw blurRad="38100" dist="38100" dir="2700000" algn="tl">
                              <a:srgbClr val="000000">
                                <a:alpha val="43137"/>
                              </a:srgbClr>
                            </a:outerShdw>
                          </a:effectLst>
                          <a:latin typeface="+mn-lt"/>
                          <a:ea typeface="Times New Roman"/>
                          <a:cs typeface="Arial" pitchFamily="34" charset="0"/>
                        </a:rPr>
                        <a:t>Exemplary</a:t>
                      </a:r>
                      <a:endParaRPr lang="en-US" sz="1800" dirty="0">
                        <a:effectLst>
                          <a:outerShdw blurRad="38100" dist="38100" dir="2700000" algn="tl">
                            <a:srgbClr val="000000">
                              <a:alpha val="43137"/>
                            </a:srgbClr>
                          </a:outerShdw>
                        </a:effectLst>
                        <a:latin typeface="+mn-lt"/>
                        <a:ea typeface="Times"/>
                        <a:cs typeface="Arial" pitchFamily="34" charset="0"/>
                      </a:endParaRPr>
                    </a:p>
                  </a:txBody>
                  <a:tcPr marL="68588" marR="68588"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0066FF"/>
                    </a:solidFill>
                  </a:tcPr>
                </a:tc>
                <a:tc>
                  <a:txBody>
                    <a:bodyPr/>
                    <a:lstStyle/>
                    <a:p>
                      <a:pPr marL="0" marR="0" algn="ctr">
                        <a:spcBef>
                          <a:spcPts val="0"/>
                        </a:spcBef>
                        <a:spcAft>
                          <a:spcPts val="0"/>
                        </a:spcAft>
                      </a:pPr>
                      <a:r>
                        <a:rPr lang="en-US" sz="1800" b="1" dirty="0">
                          <a:solidFill>
                            <a:srgbClr val="FFFFFF"/>
                          </a:solidFill>
                          <a:effectLst>
                            <a:outerShdw blurRad="38100" dist="38100" dir="2700000" algn="tl">
                              <a:srgbClr val="000000">
                                <a:alpha val="43137"/>
                              </a:srgbClr>
                            </a:outerShdw>
                          </a:effectLst>
                          <a:latin typeface="+mn-lt"/>
                          <a:ea typeface="Times New Roman"/>
                          <a:cs typeface="Arial" pitchFamily="34" charset="0"/>
                        </a:rPr>
                        <a:t>Proficient</a:t>
                      </a:r>
                      <a:endParaRPr lang="en-US" sz="1800" dirty="0">
                        <a:effectLst>
                          <a:outerShdw blurRad="38100" dist="38100" dir="2700000" algn="tl">
                            <a:srgbClr val="000000">
                              <a:alpha val="43137"/>
                            </a:srgbClr>
                          </a:outerShdw>
                        </a:effectLst>
                        <a:latin typeface="+mn-lt"/>
                        <a:ea typeface="Times"/>
                        <a:cs typeface="Arial" pitchFamily="34" charset="0"/>
                      </a:endParaRPr>
                    </a:p>
                    <a:p>
                      <a:pPr marL="0" marR="0" algn="ctr">
                        <a:spcBef>
                          <a:spcPts val="0"/>
                        </a:spcBef>
                        <a:spcAft>
                          <a:spcPts val="0"/>
                        </a:spcAft>
                      </a:pPr>
                      <a:r>
                        <a:rPr lang="en-US" sz="1100" i="1" dirty="0">
                          <a:solidFill>
                            <a:srgbClr val="FFFFFF"/>
                          </a:solidFill>
                          <a:effectLst>
                            <a:outerShdw blurRad="38100" dist="38100" dir="2700000" algn="tl">
                              <a:srgbClr val="000000">
                                <a:alpha val="43137"/>
                              </a:srgbClr>
                            </a:outerShdw>
                          </a:effectLst>
                          <a:latin typeface="+mn-lt"/>
                          <a:ea typeface="Times New Roman"/>
                          <a:cs typeface="Arial" pitchFamily="34" charset="0"/>
                        </a:rPr>
                        <a:t>Proficient is the expected level of performance.</a:t>
                      </a:r>
                      <a:endParaRPr lang="en-US" sz="1800" dirty="0">
                        <a:effectLst>
                          <a:outerShdw blurRad="38100" dist="38100" dir="2700000" algn="tl">
                            <a:srgbClr val="000000">
                              <a:alpha val="43137"/>
                            </a:srgbClr>
                          </a:outerShdw>
                        </a:effectLst>
                        <a:latin typeface="+mn-lt"/>
                        <a:ea typeface="Times"/>
                        <a:cs typeface="Arial" pitchFamily="34" charset="0"/>
                      </a:endParaRPr>
                    </a:p>
                  </a:txBody>
                  <a:tcPr marL="68588" marR="685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0066FF"/>
                    </a:solidFill>
                  </a:tcPr>
                </a:tc>
                <a:tc>
                  <a:txBody>
                    <a:bodyPr/>
                    <a:lstStyle/>
                    <a:p>
                      <a:pPr marL="0" marR="0" algn="ctr">
                        <a:spcBef>
                          <a:spcPts val="0"/>
                        </a:spcBef>
                        <a:spcAft>
                          <a:spcPts val="0"/>
                        </a:spcAft>
                      </a:pPr>
                      <a:r>
                        <a:rPr lang="en-US" sz="1800" b="1" dirty="0">
                          <a:solidFill>
                            <a:srgbClr val="FFFFFF"/>
                          </a:solidFill>
                          <a:effectLst>
                            <a:outerShdw blurRad="38100" dist="38100" dir="2700000" algn="tl">
                              <a:srgbClr val="000000">
                                <a:alpha val="43137"/>
                              </a:srgbClr>
                            </a:outerShdw>
                          </a:effectLst>
                          <a:latin typeface="+mn-lt"/>
                          <a:ea typeface="Times New Roman"/>
                          <a:cs typeface="Arial" pitchFamily="34" charset="0"/>
                        </a:rPr>
                        <a:t>Developing</a:t>
                      </a:r>
                      <a:r>
                        <a:rPr lang="en-US" sz="1800" b="1" dirty="0" smtClean="0">
                          <a:solidFill>
                            <a:srgbClr val="FFFFFF"/>
                          </a:solidFill>
                          <a:effectLst>
                            <a:outerShdw blurRad="38100" dist="38100" dir="2700000" algn="tl">
                              <a:srgbClr val="000000">
                                <a:alpha val="43137"/>
                              </a:srgbClr>
                            </a:outerShdw>
                          </a:effectLst>
                          <a:latin typeface="+mn-lt"/>
                          <a:ea typeface="Times New Roman"/>
                          <a:cs typeface="Arial" pitchFamily="34" charset="0"/>
                        </a:rPr>
                        <a:t>/</a:t>
                      </a:r>
                    </a:p>
                    <a:p>
                      <a:pPr marL="0" marR="0" algn="ctr">
                        <a:spcBef>
                          <a:spcPts val="0"/>
                        </a:spcBef>
                        <a:spcAft>
                          <a:spcPts val="0"/>
                        </a:spcAft>
                      </a:pPr>
                      <a:r>
                        <a:rPr lang="en-US" sz="1800" b="1" dirty="0" smtClean="0">
                          <a:solidFill>
                            <a:srgbClr val="FFFFFF"/>
                          </a:solidFill>
                          <a:effectLst>
                            <a:outerShdw blurRad="38100" dist="38100" dir="2700000" algn="tl">
                              <a:srgbClr val="000000">
                                <a:alpha val="43137"/>
                              </a:srgbClr>
                            </a:outerShdw>
                          </a:effectLst>
                          <a:latin typeface="+mn-lt"/>
                          <a:ea typeface="Times New Roman"/>
                          <a:cs typeface="Arial" pitchFamily="34" charset="0"/>
                        </a:rPr>
                        <a:t>Needs </a:t>
                      </a:r>
                      <a:r>
                        <a:rPr lang="en-US" sz="1800" b="1" dirty="0">
                          <a:solidFill>
                            <a:srgbClr val="FFFFFF"/>
                          </a:solidFill>
                          <a:effectLst>
                            <a:outerShdw blurRad="38100" dist="38100" dir="2700000" algn="tl">
                              <a:srgbClr val="000000">
                                <a:alpha val="43137"/>
                              </a:srgbClr>
                            </a:outerShdw>
                          </a:effectLst>
                          <a:latin typeface="+mn-lt"/>
                          <a:ea typeface="Times New Roman"/>
                          <a:cs typeface="Arial" pitchFamily="34" charset="0"/>
                        </a:rPr>
                        <a:t>Improvement</a:t>
                      </a:r>
                      <a:endParaRPr lang="en-US" sz="1800" dirty="0">
                        <a:effectLst>
                          <a:outerShdw blurRad="38100" dist="38100" dir="2700000" algn="tl">
                            <a:srgbClr val="000000">
                              <a:alpha val="43137"/>
                            </a:srgbClr>
                          </a:outerShdw>
                        </a:effectLst>
                        <a:latin typeface="+mn-lt"/>
                        <a:ea typeface="Times"/>
                        <a:cs typeface="Arial" pitchFamily="34" charset="0"/>
                      </a:endParaRPr>
                    </a:p>
                  </a:txBody>
                  <a:tcPr marL="68588" marR="6858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0066FF"/>
                    </a:solidFill>
                  </a:tcPr>
                </a:tc>
                <a:tc>
                  <a:txBody>
                    <a:bodyPr/>
                    <a:lstStyle/>
                    <a:p>
                      <a:pPr marL="0" marR="0" algn="ctr">
                        <a:spcBef>
                          <a:spcPts val="0"/>
                        </a:spcBef>
                        <a:spcAft>
                          <a:spcPts val="0"/>
                        </a:spcAft>
                      </a:pPr>
                      <a:r>
                        <a:rPr lang="en-US" sz="1800" b="1" dirty="0" smtClean="0">
                          <a:solidFill>
                            <a:srgbClr val="FFFFFF"/>
                          </a:solidFill>
                          <a:effectLst>
                            <a:outerShdw blurRad="38100" dist="38100" dir="2700000" algn="tl">
                              <a:srgbClr val="000000">
                                <a:alpha val="43137"/>
                              </a:srgbClr>
                            </a:outerShdw>
                          </a:effectLst>
                          <a:latin typeface="+mn-lt"/>
                          <a:ea typeface="Times New Roman"/>
                          <a:cs typeface="Arial" pitchFamily="34" charset="0"/>
                        </a:rPr>
                        <a:t>Unacceptable</a:t>
                      </a:r>
                      <a:endParaRPr lang="en-US" sz="1800" dirty="0">
                        <a:effectLst>
                          <a:outerShdw blurRad="38100" dist="38100" dir="2700000" algn="tl">
                            <a:srgbClr val="000000">
                              <a:alpha val="43137"/>
                            </a:srgbClr>
                          </a:outerShdw>
                        </a:effectLst>
                        <a:latin typeface="+mn-lt"/>
                        <a:ea typeface="Times"/>
                        <a:cs typeface="Arial" pitchFamily="34" charset="0"/>
                      </a:endParaRPr>
                    </a:p>
                  </a:txBody>
                  <a:tcPr marL="68588" marR="68588" marT="0"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0066FF"/>
                    </a:solidFill>
                  </a:tcPr>
                </a:tc>
              </a:tr>
              <a:tr h="1971040">
                <a:tc>
                  <a:txBody>
                    <a:bodyPr/>
                    <a:lstStyle/>
                    <a:p>
                      <a:pPr marL="0" marR="0">
                        <a:spcBef>
                          <a:spcPts val="0"/>
                        </a:spcBef>
                        <a:spcAft>
                          <a:spcPts val="0"/>
                        </a:spcAft>
                      </a:pPr>
                      <a:r>
                        <a:rPr lang="en-US" sz="1400" dirty="0">
                          <a:effectLst/>
                          <a:latin typeface="+mn-lt"/>
                          <a:ea typeface="Times New Roman"/>
                          <a:cs typeface="Times New Roman"/>
                        </a:rPr>
                        <a:t>In addition to meeting the standard, the teacher consistently demonstrates extensive knowledge of the subject matter and continually enriches the curriculum.</a:t>
                      </a:r>
                      <a:endParaRPr lang="en-US" sz="2000" dirty="0">
                        <a:effectLst/>
                        <a:latin typeface="+mn-lt"/>
                        <a:ea typeface="Times New Roman"/>
                        <a:cs typeface="Times New Roman"/>
                      </a:endParaRPr>
                    </a:p>
                  </a:txBody>
                  <a:tcPr marL="68580" marR="6858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US" sz="1400" b="1" dirty="0">
                          <a:effectLst/>
                          <a:latin typeface="+mn-lt"/>
                          <a:ea typeface="Times New Roman"/>
                          <a:cs typeface="Times New Roman"/>
                        </a:rPr>
                        <a:t>The teacher demonstrates an understanding of the curriculum, subject content, and the developmental needs of students by providing relevant learning experiences.</a:t>
                      </a:r>
                      <a:endParaRPr lang="en-US" sz="2000" dirty="0">
                        <a:effectLst/>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US" sz="1400" dirty="0">
                          <a:effectLst/>
                          <a:latin typeface="+mn-lt"/>
                          <a:ea typeface="Times New Roman"/>
                          <a:cs typeface="Times New Roman"/>
                        </a:rPr>
                        <a:t>The teacher inconsistently demonstrates understanding of the curriculum, content, and student development or lacks fluidity in using the knowledge in practice.</a:t>
                      </a:r>
                      <a:endParaRPr lang="en-US" sz="2000" dirty="0">
                        <a:effectLst/>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r>
                        <a:rPr lang="en-US" sz="1400" dirty="0">
                          <a:effectLst/>
                          <a:latin typeface="+mn-lt"/>
                          <a:ea typeface="Times New Roman"/>
                          <a:cs typeface="Times New Roman"/>
                        </a:rPr>
                        <a:t>The teacher bases instruction on material that is inaccurate or out-of-date and/or inadequately addresses the developmental needs of students.</a:t>
                      </a:r>
                      <a:endParaRPr lang="en-US" sz="2000" dirty="0">
                        <a:effectLst/>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bg1"/>
                    </a:solidFill>
                  </a:tcPr>
                </a:tc>
              </a:tr>
            </a:tbl>
          </a:graphicData>
        </a:graphic>
      </p:graphicFrame>
      <p:sp>
        <p:nvSpPr>
          <p:cNvPr id="12" name="Rectangular Callout 11"/>
          <p:cNvSpPr>
            <a:spLocks noChangeArrowheads="1"/>
          </p:cNvSpPr>
          <p:nvPr/>
        </p:nvSpPr>
        <p:spPr bwMode="auto">
          <a:xfrm>
            <a:off x="7614083" y="2713801"/>
            <a:ext cx="1363662" cy="650875"/>
          </a:xfrm>
          <a:prstGeom prst="wedgeRectCallout">
            <a:avLst>
              <a:gd name="adj1" fmla="val -48153"/>
              <a:gd name="adj2" fmla="val 137185"/>
            </a:avLst>
          </a:prstGeom>
          <a:solidFill>
            <a:srgbClr val="B3D2FF"/>
          </a:solidFill>
          <a:ln>
            <a:headEnd/>
            <a:tailEnd/>
          </a:ln>
        </p:spPr>
        <p:style>
          <a:lnRef idx="1">
            <a:schemeClr val="dk1"/>
          </a:lnRef>
          <a:fillRef idx="2">
            <a:schemeClr val="dk1"/>
          </a:fillRef>
          <a:effectRef idx="1">
            <a:schemeClr val="dk1"/>
          </a:effectRef>
          <a:fontRef idx="minor">
            <a:schemeClr val="dk1"/>
          </a:fontRef>
        </p:style>
        <p:txBody>
          <a:bodyPr lIns="91432" tIns="45715" rIns="91432" bIns="45715" anchor="ctr" upright="1"/>
          <a:lstStyle/>
          <a:p>
            <a:pPr algn="ctr" eaLnBrk="0" fontAlgn="base" hangingPunct="0">
              <a:spcBef>
                <a:spcPct val="0"/>
              </a:spcBef>
              <a:spcAft>
                <a:spcPct val="0"/>
              </a:spcAft>
              <a:tabLst>
                <a:tab pos="1257199" algn="l"/>
              </a:tabLst>
              <a:defRPr/>
            </a:pPr>
            <a:r>
              <a:rPr lang="en-US" sz="1100" b="1" cap="all" dirty="0">
                <a:solidFill>
                  <a:srgbClr val="000000"/>
                </a:solidFill>
                <a:ea typeface="Times"/>
              </a:rPr>
              <a:t>performance APPRAISAL RUBRIC</a:t>
            </a:r>
            <a:endParaRPr lang="en-US" sz="1200" dirty="0">
              <a:solidFill>
                <a:srgbClr val="000000"/>
              </a:solidFill>
              <a:ea typeface="Times"/>
            </a:endParaRPr>
          </a:p>
        </p:txBody>
      </p:sp>
      <p:graphicFrame>
        <p:nvGraphicFramePr>
          <p:cNvPr id="9" name="Table 8"/>
          <p:cNvGraphicFramePr>
            <a:graphicFrameLocks noGrp="1"/>
          </p:cNvGraphicFramePr>
          <p:nvPr>
            <p:extLst>
              <p:ext uri="{D42A27DB-BD31-4B8C-83A1-F6EECF244321}">
                <p14:modId xmlns:p14="http://schemas.microsoft.com/office/powerpoint/2010/main" val="539354791"/>
              </p:ext>
            </p:extLst>
          </p:nvPr>
        </p:nvGraphicFramePr>
        <p:xfrm>
          <a:off x="383411" y="1055714"/>
          <a:ext cx="8375650" cy="868673"/>
        </p:xfrm>
        <a:graphic>
          <a:graphicData uri="http://schemas.openxmlformats.org/drawingml/2006/table">
            <a:tbl>
              <a:tblPr firstRow="1" bandRow="1">
                <a:tableStyleId>{5C22544A-7EE6-4342-B048-85BDC9FD1C3A}</a:tableStyleId>
              </a:tblPr>
              <a:tblGrid>
                <a:gridCol w="8375650"/>
              </a:tblGrid>
              <a:tr h="868673">
                <a:tc>
                  <a:txBody>
                    <a:bodyPr/>
                    <a:lstStyle/>
                    <a:p>
                      <a:r>
                        <a:rPr lang="en-US" sz="1900" b="1" dirty="0" smtClean="0">
                          <a:solidFill>
                            <a:schemeClr val="bg1">
                              <a:lumMod val="10000"/>
                            </a:schemeClr>
                          </a:solidFill>
                          <a:latin typeface="+mn-lt"/>
                          <a:cs typeface="Arial" pitchFamily="34" charset="0"/>
                        </a:rPr>
                        <a:t>Performance</a:t>
                      </a:r>
                      <a:r>
                        <a:rPr lang="en-US" sz="1900" b="1" baseline="0" dirty="0" smtClean="0">
                          <a:solidFill>
                            <a:schemeClr val="bg1">
                              <a:lumMod val="10000"/>
                            </a:schemeClr>
                          </a:solidFill>
                          <a:latin typeface="+mn-lt"/>
                          <a:cs typeface="Arial" pitchFamily="34" charset="0"/>
                        </a:rPr>
                        <a:t> Standard 1: Professional Knowledge</a:t>
                      </a:r>
                    </a:p>
                    <a:p>
                      <a:pPr marL="0" marR="0" lvl="0" indent="0" algn="l" defTabSz="914400" rtl="0" eaLnBrk="0" fontAlgn="base" latinLnBrk="0" hangingPunct="0">
                        <a:lnSpc>
                          <a:spcPct val="100000"/>
                        </a:lnSpc>
                        <a:spcBef>
                          <a:spcPct val="0"/>
                        </a:spcBef>
                        <a:spcAft>
                          <a:spcPct val="0"/>
                        </a:spcAft>
                        <a:buClrTx/>
                        <a:buSzTx/>
                        <a:buFontTx/>
                        <a:buNone/>
                        <a:tabLst>
                          <a:tab pos="228600" algn="l"/>
                        </a:tabLst>
                        <a:defRPr/>
                      </a:pPr>
                      <a:r>
                        <a:rPr lang="en-US" sz="1600" b="0" i="1" kern="1200" dirty="0" smtClean="0">
                          <a:solidFill>
                            <a:schemeClr val="tx1"/>
                          </a:solidFill>
                          <a:effectLst/>
                          <a:latin typeface="+mn-lt"/>
                          <a:ea typeface="+mn-ea"/>
                          <a:cs typeface="+mn-cs"/>
                        </a:rPr>
                        <a:t>The teacher demonstrates an understanding of the curriculum, subject content, and the developmental needs of students by providing relevant learning experiences.</a:t>
                      </a:r>
                      <a:endParaRPr kumimoji="0" lang="en-US" sz="700" b="0" i="0" u="none" strike="noStrike" kern="1200" cap="none" spc="0" normalizeH="0" baseline="0" noProof="0" dirty="0" smtClean="0">
                        <a:ln>
                          <a:noFill/>
                        </a:ln>
                        <a:solidFill>
                          <a:schemeClr val="tx1"/>
                        </a:solidFill>
                        <a:effectLst/>
                        <a:uLnTx/>
                        <a:uFillTx/>
                        <a:latin typeface="+mn-lt"/>
                        <a:ea typeface="+mn-ea"/>
                        <a:cs typeface="Arial" pitchFamily="34" charset="0"/>
                      </a:endParaRPr>
                    </a:p>
                  </a:txBody>
                  <a:tcPr marL="91419" marR="91419" marT="45712" marB="4571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solidFill>
                  </a:tcPr>
                </a:tc>
              </a:tr>
            </a:tbl>
          </a:graphicData>
        </a:graphic>
      </p:graphicFrame>
      <p:sp>
        <p:nvSpPr>
          <p:cNvPr id="7" name="Rectangular Callout 6"/>
          <p:cNvSpPr>
            <a:spLocks noChangeArrowheads="1"/>
          </p:cNvSpPr>
          <p:nvPr/>
        </p:nvSpPr>
        <p:spPr bwMode="auto">
          <a:xfrm>
            <a:off x="7315200" y="701675"/>
            <a:ext cx="1363663" cy="427038"/>
          </a:xfrm>
          <a:prstGeom prst="wedgeRectCallout">
            <a:avLst>
              <a:gd name="adj1" fmla="val -48153"/>
              <a:gd name="adj2" fmla="val 137185"/>
            </a:avLst>
          </a:prstGeom>
          <a:solidFill>
            <a:srgbClr val="B3D2FF"/>
          </a:solidFill>
          <a:ln>
            <a:headEnd/>
            <a:tailEnd/>
          </a:ln>
        </p:spPr>
        <p:style>
          <a:lnRef idx="1">
            <a:schemeClr val="dk1"/>
          </a:lnRef>
          <a:fillRef idx="2">
            <a:schemeClr val="dk1"/>
          </a:fillRef>
          <a:effectRef idx="1">
            <a:schemeClr val="dk1"/>
          </a:effectRef>
          <a:fontRef idx="minor">
            <a:schemeClr val="dk1"/>
          </a:fontRef>
        </p:style>
        <p:txBody>
          <a:bodyPr lIns="91432" tIns="45715" rIns="91432" bIns="45715" anchor="ctr" upright="1"/>
          <a:lstStyle/>
          <a:p>
            <a:pPr algn="ctr" eaLnBrk="0" fontAlgn="base" hangingPunct="0">
              <a:spcBef>
                <a:spcPct val="0"/>
              </a:spcBef>
              <a:spcAft>
                <a:spcPct val="0"/>
              </a:spcAft>
              <a:tabLst>
                <a:tab pos="1257199" algn="l"/>
              </a:tabLst>
              <a:defRPr/>
            </a:pPr>
            <a:r>
              <a:rPr lang="en-US" sz="1100" b="1" cap="all" dirty="0">
                <a:solidFill>
                  <a:srgbClr val="000000"/>
                </a:solidFill>
                <a:ea typeface="Times"/>
              </a:rPr>
              <a:t>performance standard</a:t>
            </a:r>
            <a:endParaRPr lang="en-US" sz="1200" dirty="0">
              <a:solidFill>
                <a:srgbClr val="000000"/>
              </a:solidFill>
              <a:ea typeface="Times"/>
            </a:endParaRPr>
          </a:p>
        </p:txBody>
      </p:sp>
      <p:sp>
        <p:nvSpPr>
          <p:cNvPr id="11" name="Rectangular Callout 10"/>
          <p:cNvSpPr>
            <a:spLocks noChangeArrowheads="1"/>
          </p:cNvSpPr>
          <p:nvPr/>
        </p:nvSpPr>
        <p:spPr bwMode="auto">
          <a:xfrm>
            <a:off x="7558088" y="1741488"/>
            <a:ext cx="1363662" cy="427037"/>
          </a:xfrm>
          <a:prstGeom prst="wedgeRectCallout">
            <a:avLst>
              <a:gd name="adj1" fmla="val -48153"/>
              <a:gd name="adj2" fmla="val 137185"/>
            </a:avLst>
          </a:prstGeom>
          <a:solidFill>
            <a:srgbClr val="B3D2FF"/>
          </a:solidFill>
          <a:ln>
            <a:headEnd/>
            <a:tailEnd/>
          </a:ln>
        </p:spPr>
        <p:style>
          <a:lnRef idx="1">
            <a:schemeClr val="dk1"/>
          </a:lnRef>
          <a:fillRef idx="2">
            <a:schemeClr val="dk1"/>
          </a:fillRef>
          <a:effectRef idx="1">
            <a:schemeClr val="dk1"/>
          </a:effectRef>
          <a:fontRef idx="minor">
            <a:schemeClr val="dk1"/>
          </a:fontRef>
        </p:style>
        <p:txBody>
          <a:bodyPr lIns="91432" tIns="45715" rIns="91432" bIns="45715" anchor="ctr" upright="1"/>
          <a:lstStyle/>
          <a:p>
            <a:pPr algn="ctr" eaLnBrk="0" fontAlgn="base" hangingPunct="0">
              <a:spcBef>
                <a:spcPct val="0"/>
              </a:spcBef>
              <a:spcAft>
                <a:spcPct val="0"/>
              </a:spcAft>
              <a:tabLst>
                <a:tab pos="1257199" algn="l"/>
              </a:tabLst>
              <a:defRPr/>
            </a:pPr>
            <a:r>
              <a:rPr lang="en-US" sz="1100" b="1" cap="all" dirty="0">
                <a:solidFill>
                  <a:srgbClr val="000000"/>
                </a:solidFill>
                <a:ea typeface="Times"/>
              </a:rPr>
              <a:t>performance INDICATORs</a:t>
            </a:r>
            <a:endParaRPr lang="en-US" sz="1200" dirty="0">
              <a:solidFill>
                <a:srgbClr val="000000"/>
              </a:solidFill>
              <a:ea typeface="Times"/>
            </a:endParaRPr>
          </a:p>
        </p:txBody>
      </p:sp>
    </p:spTree>
    <p:extLst>
      <p:ext uri="{BB962C8B-B14F-4D97-AF65-F5344CB8AC3E}">
        <p14:creationId xmlns:p14="http://schemas.microsoft.com/office/powerpoint/2010/main" val="2540177988"/>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0986" y="990600"/>
            <a:ext cx="8272463" cy="1447800"/>
          </a:xfrm>
        </p:spPr>
        <p:txBody>
          <a:bodyPr>
            <a:normAutofit/>
          </a:bodyPr>
          <a:lstStyle/>
          <a:p>
            <a:pPr>
              <a:defRPr/>
            </a:pPr>
            <a:r>
              <a:rPr lang="en-US" b="1" dirty="0" smtClean="0">
                <a:solidFill>
                  <a:schemeClr val="bg1"/>
                </a:solidFill>
              </a:rPr>
              <a:t>What are </a:t>
            </a:r>
            <a:br>
              <a:rPr lang="en-US" b="1" dirty="0" smtClean="0">
                <a:solidFill>
                  <a:schemeClr val="bg1"/>
                </a:solidFill>
              </a:rPr>
            </a:br>
            <a:r>
              <a:rPr lang="en-US" b="1" dirty="0" smtClean="0">
                <a:solidFill>
                  <a:schemeClr val="bg1"/>
                </a:solidFill>
              </a:rPr>
              <a:t>Performance Indicators?</a:t>
            </a:r>
            <a:endParaRPr lang="en-US" b="1" dirty="0">
              <a:solidFill>
                <a:schemeClr val="bg1"/>
              </a:solidFill>
            </a:endParaRPr>
          </a:p>
        </p:txBody>
      </p:sp>
      <p:sp>
        <p:nvSpPr>
          <p:cNvPr id="11267" name="TextBox 4"/>
          <p:cNvSpPr txBox="1">
            <a:spLocks noChangeArrowheads="1"/>
          </p:cNvSpPr>
          <p:nvPr/>
        </p:nvSpPr>
        <p:spPr bwMode="auto">
          <a:xfrm>
            <a:off x="822324" y="2514600"/>
            <a:ext cx="7821613" cy="2308225"/>
          </a:xfrm>
          <a:prstGeom prst="rect">
            <a:avLst/>
          </a:prstGeom>
          <a:noFill/>
          <a:ln w="9525">
            <a:noFill/>
            <a:miter lim="800000"/>
            <a:headEnd/>
            <a:tailEnd/>
          </a:ln>
        </p:spPr>
        <p:txBody>
          <a:bodyPr>
            <a:spAutoFit/>
          </a:bodyPr>
          <a:lstStyle/>
          <a:p>
            <a:pPr eaLnBrk="0" fontAlgn="base" hangingPunct="0">
              <a:spcBef>
                <a:spcPct val="0"/>
              </a:spcBef>
              <a:spcAft>
                <a:spcPct val="0"/>
              </a:spcAft>
            </a:pPr>
            <a:r>
              <a:rPr lang="en-US" sz="3600" i="1" dirty="0">
                <a:solidFill>
                  <a:srgbClr val="000000"/>
                </a:solidFill>
                <a:ea typeface="MS PGothic" pitchFamily="34" charset="-128"/>
              </a:rPr>
              <a:t>Examples of observable, tangible behavior that indicate the degree to which teachers are meeting each teaching </a:t>
            </a:r>
            <a:r>
              <a:rPr lang="en-US" sz="3600" i="1" dirty="0" smtClean="0">
                <a:solidFill>
                  <a:srgbClr val="000000"/>
                </a:solidFill>
                <a:ea typeface="MS PGothic" pitchFamily="34" charset="-128"/>
              </a:rPr>
              <a:t>standard.</a:t>
            </a:r>
            <a:endParaRPr lang="en-US" sz="3600" i="1" dirty="0">
              <a:solidFill>
                <a:srgbClr val="000000"/>
              </a:solidFill>
              <a:ea typeface="MS PGothic" pitchFamily="34" charset="-128"/>
            </a:endParaRPr>
          </a:p>
        </p:txBody>
      </p:sp>
    </p:spTree>
    <p:extLst>
      <p:ext uri="{BB962C8B-B14F-4D97-AF65-F5344CB8AC3E}">
        <p14:creationId xmlns:p14="http://schemas.microsoft.com/office/powerpoint/2010/main" val="427551295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1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1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1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1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1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618</TotalTime>
  <Words>2020</Words>
  <Application>Microsoft Office PowerPoint</Application>
  <PresentationFormat>On-screen Show (4:3)</PresentationFormat>
  <Paragraphs>333</Paragraphs>
  <Slides>40</Slides>
  <Notes>29</Notes>
  <HiddenSlides>0</HiddenSlides>
  <MMClips>0</MMClips>
  <ScaleCrop>false</ScaleCrop>
  <HeadingPairs>
    <vt:vector size="4" baseType="variant">
      <vt:variant>
        <vt:lpstr>Theme</vt:lpstr>
      </vt:variant>
      <vt:variant>
        <vt:i4>11</vt:i4>
      </vt:variant>
      <vt:variant>
        <vt:lpstr>Slide Titles</vt:lpstr>
      </vt:variant>
      <vt:variant>
        <vt:i4>40</vt:i4>
      </vt:variant>
    </vt:vector>
  </HeadingPairs>
  <TitlesOfParts>
    <vt:vector size="51" baseType="lpstr">
      <vt:lpstr>Office Theme</vt:lpstr>
      <vt:lpstr>1_Office Theme</vt:lpstr>
      <vt:lpstr>4_Office Theme</vt:lpstr>
      <vt:lpstr>5_Office Theme</vt:lpstr>
      <vt:lpstr>6_Office Theme</vt:lpstr>
      <vt:lpstr>7_Office Theme</vt:lpstr>
      <vt:lpstr>12_Office Theme</vt:lpstr>
      <vt:lpstr>13_Office Theme</vt:lpstr>
      <vt:lpstr>14_Office Theme</vt:lpstr>
      <vt:lpstr>15_Office Theme</vt:lpstr>
      <vt:lpstr>16_Office Theme</vt:lpstr>
      <vt:lpstr>Welcome!</vt:lpstr>
      <vt:lpstr>Reminders for a Successful Day</vt:lpstr>
      <vt:lpstr>CANDY BAR TEST</vt:lpstr>
      <vt:lpstr>Learner Outcomes</vt:lpstr>
      <vt:lpstr>Quote</vt:lpstr>
      <vt:lpstr>And you thought you were going to break THEM in!  </vt:lpstr>
      <vt:lpstr>PowerPoint Presentation</vt:lpstr>
      <vt:lpstr>PowerPoint Presentation</vt:lpstr>
      <vt:lpstr>What are  Performance Indicators?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Standard Five: Learning Environment</vt:lpstr>
      <vt:lpstr>Characteristics of Effective Teachers</vt:lpstr>
      <vt:lpstr>Classroom Management</vt:lpstr>
      <vt:lpstr>Lesson Mastery</vt:lpstr>
      <vt:lpstr>Positive Expectations</vt:lpstr>
      <vt:lpstr>Classroom Management</vt:lpstr>
      <vt:lpstr>Definition of Classroom Management</vt:lpstr>
      <vt:lpstr>Classroom Management</vt:lpstr>
      <vt:lpstr>Classroom Management</vt:lpstr>
      <vt:lpstr>Classroom Management</vt:lpstr>
      <vt:lpstr>Classroom Management </vt:lpstr>
      <vt:lpstr>Classroom Management  vs. Discipline</vt:lpstr>
      <vt:lpstr>Classroom Management vs. Discipline</vt:lpstr>
      <vt:lpstr>Classroom Management</vt:lpstr>
      <vt:lpstr>Classroom Expectations</vt:lpstr>
      <vt:lpstr>Classroom Arrangements</vt:lpstr>
      <vt:lpstr>Classroom Arrangements</vt:lpstr>
      <vt:lpstr>Classroom Arrangements</vt:lpstr>
      <vt:lpstr>Reflections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HELENA EASTER</dc:creator>
  <cp:lastModifiedBy>HELENA EASTER</cp:lastModifiedBy>
  <cp:revision>46</cp:revision>
  <dcterms:created xsi:type="dcterms:W3CDTF">2016-05-19T21:06:40Z</dcterms:created>
  <dcterms:modified xsi:type="dcterms:W3CDTF">2016-06-10T12:03:00Z</dcterms:modified>
</cp:coreProperties>
</file>